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258" r:id="rId13"/>
    <p:sldId id="285" r:id="rId14"/>
    <p:sldId id="268" r:id="rId15"/>
    <p:sldId id="287" r:id="rId16"/>
    <p:sldId id="293" r:id="rId17"/>
    <p:sldId id="289" r:id="rId18"/>
    <p:sldId id="290" r:id="rId19"/>
    <p:sldId id="294" r:id="rId20"/>
    <p:sldId id="280" r:id="rId21"/>
    <p:sldId id="302" r:id="rId22"/>
    <p:sldId id="303" r:id="rId23"/>
    <p:sldId id="304" r:id="rId24"/>
    <p:sldId id="305" r:id="rId25"/>
    <p:sldId id="306" r:id="rId26"/>
    <p:sldId id="283" r:id="rId27"/>
    <p:sldId id="284" r:id="rId28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0B9"/>
    <a:srgbClr val="BEBEBE"/>
    <a:srgbClr val="E9EAEF"/>
    <a:srgbClr val="029A4A"/>
    <a:srgbClr val="666666"/>
    <a:srgbClr val="F9FCF6"/>
    <a:srgbClr val="026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-42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2B189-0B11-4293-9FEE-69BDB4A94FBB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A5D1-775D-4D31-8232-76ECF3A1F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67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5846" y="486116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99F36C6-663C-4AA7-8BDB-F70453BAA58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Google Shape;360;p4"/>
          <p:cNvSpPr/>
          <p:nvPr userDrawn="1"/>
        </p:nvSpPr>
        <p:spPr>
          <a:xfrm rot="10800000" flipH="1">
            <a:off x="660181" y="297107"/>
            <a:ext cx="653191" cy="20469"/>
          </a:xfrm>
          <a:custGeom>
            <a:avLst/>
            <a:gdLst/>
            <a:ahLst/>
            <a:cxnLst/>
            <a:rect l="l" t="t" r="r" b="b"/>
            <a:pathLst>
              <a:path w="12605" h="395" extrusionOk="0">
                <a:moveTo>
                  <a:pt x="260" y="0"/>
                </a:moveTo>
                <a:cubicBezTo>
                  <a:pt x="0" y="0"/>
                  <a:pt x="0" y="394"/>
                  <a:pt x="260" y="394"/>
                </a:cubicBezTo>
                <a:cubicBezTo>
                  <a:pt x="268" y="394"/>
                  <a:pt x="277" y="394"/>
                  <a:pt x="285" y="393"/>
                </a:cubicBezTo>
                <a:lnTo>
                  <a:pt x="12320" y="393"/>
                </a:lnTo>
                <a:cubicBezTo>
                  <a:pt x="12329" y="394"/>
                  <a:pt x="12337" y="394"/>
                  <a:pt x="12346" y="394"/>
                </a:cubicBezTo>
                <a:cubicBezTo>
                  <a:pt x="12605" y="394"/>
                  <a:pt x="12605" y="0"/>
                  <a:pt x="12346" y="0"/>
                </a:cubicBezTo>
                <a:cubicBezTo>
                  <a:pt x="12337" y="0"/>
                  <a:pt x="12329" y="1"/>
                  <a:pt x="12320" y="1"/>
                </a:cubicBezTo>
                <a:lnTo>
                  <a:pt x="285" y="1"/>
                </a:lnTo>
                <a:cubicBezTo>
                  <a:pt x="277" y="1"/>
                  <a:pt x="268" y="0"/>
                  <a:pt x="260" y="0"/>
                </a:cubicBezTo>
                <a:close/>
              </a:path>
            </a:pathLst>
          </a:custGeom>
          <a:solidFill>
            <a:srgbClr val="81B0C5"/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61;p4"/>
          <p:cNvSpPr/>
          <p:nvPr userDrawn="1"/>
        </p:nvSpPr>
        <p:spPr>
          <a:xfrm rot="10800000" flipH="1">
            <a:off x="1000" y="251360"/>
            <a:ext cx="2700700" cy="1975"/>
          </a:xfrm>
          <a:custGeom>
            <a:avLst/>
            <a:gdLst/>
            <a:ahLst/>
            <a:cxnLst/>
            <a:rect l="l" t="t" r="r" b="b"/>
            <a:pathLst>
              <a:path w="108028" h="79" extrusionOk="0">
                <a:moveTo>
                  <a:pt x="0" y="0"/>
                </a:moveTo>
                <a:lnTo>
                  <a:pt x="100841" y="56"/>
                </a:lnTo>
                <a:lnTo>
                  <a:pt x="108028" y="79"/>
                </a:lnTo>
              </a:path>
            </a:pathLst>
          </a:custGeom>
          <a:noFill/>
          <a:ln w="19050" cap="flat" cmpd="sng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1" name="Google Shape;362;p4"/>
          <p:cNvSpPr/>
          <p:nvPr userDrawn="1"/>
        </p:nvSpPr>
        <p:spPr>
          <a:xfrm flipH="1">
            <a:off x="7937650" y="4829727"/>
            <a:ext cx="1206350" cy="225250"/>
          </a:xfrm>
          <a:custGeom>
            <a:avLst/>
            <a:gdLst/>
            <a:ahLst/>
            <a:cxnLst/>
            <a:rect l="l" t="t" r="r" b="b"/>
            <a:pathLst>
              <a:path w="48254" h="9010" extrusionOk="0">
                <a:moveTo>
                  <a:pt x="0" y="9010"/>
                </a:moveTo>
                <a:lnTo>
                  <a:pt x="10812" y="0"/>
                </a:lnTo>
                <a:lnTo>
                  <a:pt x="48254" y="0"/>
                </a:lnTo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2" name="Google Shape;363;p4"/>
          <p:cNvSpPr/>
          <p:nvPr userDrawn="1"/>
        </p:nvSpPr>
        <p:spPr>
          <a:xfrm rot="10800000" flipH="1">
            <a:off x="8464775" y="4902887"/>
            <a:ext cx="152100" cy="152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64;p4"/>
          <p:cNvSpPr/>
          <p:nvPr userDrawn="1"/>
        </p:nvSpPr>
        <p:spPr>
          <a:xfrm rot="10800000" flipH="1">
            <a:off x="8752521" y="4658218"/>
            <a:ext cx="67500" cy="675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84;p4"/>
          <p:cNvSpPr/>
          <p:nvPr userDrawn="1"/>
        </p:nvSpPr>
        <p:spPr>
          <a:xfrm rot="10800000" flipH="1">
            <a:off x="20" y="4730085"/>
            <a:ext cx="1096375" cy="199475"/>
          </a:xfrm>
          <a:custGeom>
            <a:avLst/>
            <a:gdLst/>
            <a:ahLst/>
            <a:cxnLst/>
            <a:rect l="l" t="t" r="r" b="b"/>
            <a:pathLst>
              <a:path w="43855" h="7979" extrusionOk="0">
                <a:moveTo>
                  <a:pt x="0" y="0"/>
                </a:moveTo>
                <a:lnTo>
                  <a:pt x="31366" y="0"/>
                </a:lnTo>
                <a:lnTo>
                  <a:pt x="43855" y="7979"/>
                </a:lnTo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5" name="Google Shape;404;p4"/>
          <p:cNvSpPr/>
          <p:nvPr userDrawn="1"/>
        </p:nvSpPr>
        <p:spPr>
          <a:xfrm rot="10800000" flipH="1">
            <a:off x="1238350" y="4777550"/>
            <a:ext cx="309600" cy="309600"/>
          </a:xfrm>
          <a:prstGeom prst="ellipse">
            <a:avLst/>
          </a:prstGeom>
          <a:solidFill>
            <a:srgbClr val="92D050">
              <a:alpha val="38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424;p4"/>
          <p:cNvSpPr/>
          <p:nvPr userDrawn="1"/>
        </p:nvSpPr>
        <p:spPr>
          <a:xfrm rot="10800000" flipH="1">
            <a:off x="7061403" y="10"/>
            <a:ext cx="1642075" cy="253325"/>
          </a:xfrm>
          <a:custGeom>
            <a:avLst/>
            <a:gdLst/>
            <a:ahLst/>
            <a:cxnLst/>
            <a:rect l="l" t="t" r="r" b="b"/>
            <a:pathLst>
              <a:path w="65683" h="10133" extrusionOk="0">
                <a:moveTo>
                  <a:pt x="0" y="0"/>
                </a:moveTo>
                <a:lnTo>
                  <a:pt x="54952" y="221"/>
                </a:lnTo>
                <a:lnTo>
                  <a:pt x="65683" y="10133"/>
                </a:lnTo>
              </a:path>
            </a:pathLst>
          </a:custGeom>
          <a:noFill/>
          <a:ln w="9525" cap="flat" cmpd="sng">
            <a:solidFill>
              <a:schemeClr val="accent3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" name="Google Shape;425;p4"/>
          <p:cNvSpPr/>
          <p:nvPr userDrawn="1"/>
        </p:nvSpPr>
        <p:spPr>
          <a:xfrm rot="10800000" flipH="1">
            <a:off x="8616863" y="152550"/>
            <a:ext cx="309600" cy="309600"/>
          </a:xfrm>
          <a:prstGeom prst="ellipse">
            <a:avLst/>
          </a:prstGeom>
          <a:solidFill>
            <a:srgbClr val="92D050">
              <a:alpha val="38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26;p4"/>
          <p:cNvSpPr/>
          <p:nvPr userDrawn="1"/>
        </p:nvSpPr>
        <p:spPr>
          <a:xfrm rot="10800000" flipH="1">
            <a:off x="7265151" y="187105"/>
            <a:ext cx="653191" cy="20469"/>
          </a:xfrm>
          <a:custGeom>
            <a:avLst/>
            <a:gdLst/>
            <a:ahLst/>
            <a:cxnLst/>
            <a:rect l="l" t="t" r="r" b="b"/>
            <a:pathLst>
              <a:path w="12605" h="395" extrusionOk="0">
                <a:moveTo>
                  <a:pt x="260" y="0"/>
                </a:moveTo>
                <a:cubicBezTo>
                  <a:pt x="0" y="0"/>
                  <a:pt x="0" y="394"/>
                  <a:pt x="260" y="394"/>
                </a:cubicBezTo>
                <a:cubicBezTo>
                  <a:pt x="268" y="394"/>
                  <a:pt x="277" y="394"/>
                  <a:pt x="285" y="393"/>
                </a:cubicBezTo>
                <a:lnTo>
                  <a:pt x="12320" y="393"/>
                </a:lnTo>
                <a:cubicBezTo>
                  <a:pt x="12329" y="394"/>
                  <a:pt x="12337" y="394"/>
                  <a:pt x="12346" y="394"/>
                </a:cubicBezTo>
                <a:cubicBezTo>
                  <a:pt x="12605" y="394"/>
                  <a:pt x="12605" y="0"/>
                  <a:pt x="12346" y="0"/>
                </a:cubicBezTo>
                <a:cubicBezTo>
                  <a:pt x="12337" y="0"/>
                  <a:pt x="12329" y="1"/>
                  <a:pt x="12320" y="1"/>
                </a:cubicBezTo>
                <a:lnTo>
                  <a:pt x="285" y="1"/>
                </a:lnTo>
                <a:cubicBezTo>
                  <a:pt x="277" y="1"/>
                  <a:pt x="268" y="0"/>
                  <a:pt x="260" y="0"/>
                </a:cubicBezTo>
                <a:close/>
              </a:path>
            </a:pathLst>
          </a:custGeom>
          <a:solidFill>
            <a:srgbClr val="81B0C5"/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18 Grupo"/>
          <p:cNvGrpSpPr/>
          <p:nvPr userDrawn="1"/>
        </p:nvGrpSpPr>
        <p:grpSpPr>
          <a:xfrm>
            <a:off x="8839899" y="141081"/>
            <a:ext cx="191854" cy="192641"/>
            <a:chOff x="7703405" y="2468880"/>
            <a:chExt cx="191854" cy="192641"/>
          </a:xfrm>
          <a:solidFill>
            <a:srgbClr val="92D050"/>
          </a:solidFill>
        </p:grpSpPr>
        <p:sp>
          <p:nvSpPr>
            <p:cNvPr id="20" name="Google Shape;15321;p82"/>
            <p:cNvSpPr/>
            <p:nvPr/>
          </p:nvSpPr>
          <p:spPr>
            <a:xfrm>
              <a:off x="7703405" y="2468880"/>
              <a:ext cx="191854" cy="192641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322;p82"/>
            <p:cNvSpPr/>
            <p:nvPr/>
          </p:nvSpPr>
          <p:spPr>
            <a:xfrm>
              <a:off x="7764294" y="2530123"/>
              <a:ext cx="66478" cy="66445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21 Grupo"/>
          <p:cNvGrpSpPr/>
          <p:nvPr userDrawn="1"/>
        </p:nvGrpSpPr>
        <p:grpSpPr>
          <a:xfrm>
            <a:off x="347698" y="4595657"/>
            <a:ext cx="191854" cy="192641"/>
            <a:chOff x="7703405" y="2468880"/>
            <a:chExt cx="191854" cy="192641"/>
          </a:xfrm>
          <a:solidFill>
            <a:srgbClr val="92D050"/>
          </a:solidFill>
        </p:grpSpPr>
        <p:sp>
          <p:nvSpPr>
            <p:cNvPr id="23" name="Google Shape;15321;p82"/>
            <p:cNvSpPr/>
            <p:nvPr/>
          </p:nvSpPr>
          <p:spPr>
            <a:xfrm>
              <a:off x="7703405" y="2468880"/>
              <a:ext cx="191854" cy="192641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322;p82"/>
            <p:cNvSpPr/>
            <p:nvPr/>
          </p:nvSpPr>
          <p:spPr>
            <a:xfrm>
              <a:off x="7764294" y="2530123"/>
              <a:ext cx="66478" cy="66445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24 Grupo"/>
          <p:cNvGrpSpPr/>
          <p:nvPr userDrawn="1"/>
        </p:nvGrpSpPr>
        <p:grpSpPr>
          <a:xfrm>
            <a:off x="1417226" y="4739504"/>
            <a:ext cx="191854" cy="192641"/>
            <a:chOff x="7703405" y="2468880"/>
            <a:chExt cx="191854" cy="192641"/>
          </a:xfrm>
          <a:noFill/>
        </p:grpSpPr>
        <p:sp>
          <p:nvSpPr>
            <p:cNvPr id="26" name="Google Shape;15321;p82"/>
            <p:cNvSpPr/>
            <p:nvPr/>
          </p:nvSpPr>
          <p:spPr>
            <a:xfrm>
              <a:off x="7703405" y="2468880"/>
              <a:ext cx="191854" cy="192641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322;p82"/>
            <p:cNvSpPr/>
            <p:nvPr/>
          </p:nvSpPr>
          <p:spPr>
            <a:xfrm>
              <a:off x="7764294" y="2530123"/>
              <a:ext cx="66478" cy="66445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31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7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66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50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1;p2"/>
          <p:cNvGrpSpPr/>
          <p:nvPr userDrawn="1"/>
        </p:nvGrpSpPr>
        <p:grpSpPr>
          <a:xfrm>
            <a:off x="677344" y="756476"/>
            <a:ext cx="3536613" cy="3655359"/>
            <a:chOff x="5366172" y="1312580"/>
            <a:chExt cx="2660708" cy="2750044"/>
          </a:xfrm>
        </p:grpSpPr>
        <p:sp>
          <p:nvSpPr>
            <p:cNvPr id="10" name="Google Shape;12;p2"/>
            <p:cNvSpPr/>
            <p:nvPr/>
          </p:nvSpPr>
          <p:spPr>
            <a:xfrm rot="-906607" flipH="1">
              <a:off x="5829747" y="1902188"/>
              <a:ext cx="2162464" cy="2160436"/>
            </a:xfrm>
            <a:prstGeom prst="ellipse">
              <a:avLst/>
            </a:prstGeom>
            <a:solidFill>
              <a:srgbClr val="00B050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;p2"/>
            <p:cNvSpPr/>
            <p:nvPr/>
          </p:nvSpPr>
          <p:spPr>
            <a:xfrm rot="-3599892" flipH="1">
              <a:off x="5612011" y="1312580"/>
              <a:ext cx="2414869" cy="2414869"/>
            </a:xfrm>
            <a:prstGeom prst="ellipse">
              <a:avLst/>
            </a:prstGeom>
            <a:solidFill>
              <a:srgbClr val="00B050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;p2"/>
            <p:cNvSpPr/>
            <p:nvPr/>
          </p:nvSpPr>
          <p:spPr>
            <a:xfrm rot="900225">
              <a:off x="5366172" y="1488619"/>
              <a:ext cx="1745196" cy="1745196"/>
            </a:xfrm>
            <a:prstGeom prst="ellipse">
              <a:avLst/>
            </a:prstGeom>
            <a:solidFill>
              <a:srgbClr val="92D050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;p2"/>
            <p:cNvSpPr/>
            <p:nvPr/>
          </p:nvSpPr>
          <p:spPr>
            <a:xfrm rot="20692862" flipH="1">
              <a:off x="5376932" y="1785930"/>
              <a:ext cx="2137072" cy="2135334"/>
            </a:xfrm>
            <a:prstGeom prst="ellipse">
              <a:avLst/>
            </a:prstGeom>
            <a:solidFill>
              <a:srgbClr val="00B050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6;p2"/>
          <p:cNvSpPr/>
          <p:nvPr userDrawn="1"/>
        </p:nvSpPr>
        <p:spPr>
          <a:xfrm>
            <a:off x="4940825" y="538121"/>
            <a:ext cx="285600" cy="285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;p2"/>
          <p:cNvSpPr/>
          <p:nvPr userDrawn="1"/>
        </p:nvSpPr>
        <p:spPr>
          <a:xfrm>
            <a:off x="0" y="471858"/>
            <a:ext cx="1206350" cy="225250"/>
          </a:xfrm>
          <a:custGeom>
            <a:avLst/>
            <a:gdLst/>
            <a:ahLst/>
            <a:cxnLst/>
            <a:rect l="l" t="t" r="r" b="b"/>
            <a:pathLst>
              <a:path w="48254" h="9010" extrusionOk="0">
                <a:moveTo>
                  <a:pt x="0" y="9010"/>
                </a:moveTo>
                <a:lnTo>
                  <a:pt x="10812" y="0"/>
                </a:lnTo>
                <a:lnTo>
                  <a:pt x="48254" y="0"/>
                </a:lnTo>
              </a:path>
            </a:pathLst>
          </a:custGeom>
          <a:noFill/>
          <a:ln w="19050" cap="flat" cmpd="sng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6" name="Google Shape;18;p2"/>
          <p:cNvSpPr/>
          <p:nvPr userDrawn="1"/>
        </p:nvSpPr>
        <p:spPr>
          <a:xfrm>
            <a:off x="0" y="1486308"/>
            <a:ext cx="2194100" cy="750100"/>
          </a:xfrm>
          <a:custGeom>
            <a:avLst/>
            <a:gdLst/>
            <a:ahLst/>
            <a:cxnLst/>
            <a:rect l="l" t="t" r="r" b="b"/>
            <a:pathLst>
              <a:path w="87764" h="30004" extrusionOk="0">
                <a:moveTo>
                  <a:pt x="0" y="497"/>
                </a:moveTo>
                <a:lnTo>
                  <a:pt x="67761" y="0"/>
                </a:lnTo>
                <a:lnTo>
                  <a:pt x="87764" y="30004"/>
                </a:lnTo>
              </a:path>
            </a:pathLst>
          </a:custGeom>
          <a:noFill/>
          <a:ln w="19050" cap="flat" cmpd="sng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7" name="Google Shape;19;p2"/>
          <p:cNvSpPr/>
          <p:nvPr userDrawn="1"/>
        </p:nvSpPr>
        <p:spPr>
          <a:xfrm>
            <a:off x="20" y="1196198"/>
            <a:ext cx="2282395" cy="624675"/>
          </a:xfrm>
          <a:custGeom>
            <a:avLst/>
            <a:gdLst/>
            <a:ahLst/>
            <a:cxnLst/>
            <a:rect l="l" t="t" r="r" b="b"/>
            <a:pathLst>
              <a:path w="135033" h="24987" extrusionOk="0">
                <a:moveTo>
                  <a:pt x="0" y="0"/>
                </a:moveTo>
                <a:lnTo>
                  <a:pt x="110046" y="0"/>
                </a:lnTo>
                <a:lnTo>
                  <a:pt x="135033" y="24987"/>
                </a:lnTo>
              </a:path>
            </a:pathLst>
          </a:custGeom>
          <a:noFill/>
          <a:ln w="19050" cap="flat" cmpd="sng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8" name="Google Shape;20;p2"/>
          <p:cNvSpPr/>
          <p:nvPr userDrawn="1"/>
        </p:nvSpPr>
        <p:spPr>
          <a:xfrm>
            <a:off x="2" y="388535"/>
            <a:ext cx="1980325" cy="584775"/>
          </a:xfrm>
          <a:custGeom>
            <a:avLst/>
            <a:gdLst/>
            <a:ahLst/>
            <a:cxnLst/>
            <a:rect l="l" t="t" r="r" b="b"/>
            <a:pathLst>
              <a:path w="79213" h="23391" extrusionOk="0">
                <a:moveTo>
                  <a:pt x="0" y="23391"/>
                </a:moveTo>
                <a:lnTo>
                  <a:pt x="55821" y="23391"/>
                </a:lnTo>
                <a:lnTo>
                  <a:pt x="79213" y="0"/>
                </a:lnTo>
              </a:path>
            </a:pathLst>
          </a:custGeom>
          <a:noFill/>
          <a:ln w="19050" cap="flat" cmpd="sng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9" name="Google Shape;21;p2"/>
          <p:cNvSpPr/>
          <p:nvPr userDrawn="1"/>
        </p:nvSpPr>
        <p:spPr>
          <a:xfrm rot="10800000">
            <a:off x="7937650" y="1748733"/>
            <a:ext cx="1206350" cy="225250"/>
          </a:xfrm>
          <a:custGeom>
            <a:avLst/>
            <a:gdLst/>
            <a:ahLst/>
            <a:cxnLst/>
            <a:rect l="l" t="t" r="r" b="b"/>
            <a:pathLst>
              <a:path w="48254" h="9010" extrusionOk="0">
                <a:moveTo>
                  <a:pt x="0" y="9010"/>
                </a:moveTo>
                <a:lnTo>
                  <a:pt x="10812" y="0"/>
                </a:lnTo>
                <a:lnTo>
                  <a:pt x="48254" y="0"/>
                </a:lnTo>
              </a:path>
            </a:pathLst>
          </a:custGeom>
          <a:noFill/>
          <a:ln w="19050" cap="flat" cmpd="sng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0" name="Google Shape;22;p2"/>
          <p:cNvSpPr/>
          <p:nvPr userDrawn="1"/>
        </p:nvSpPr>
        <p:spPr>
          <a:xfrm rot="10800000">
            <a:off x="7768400" y="471858"/>
            <a:ext cx="1375600" cy="591450"/>
          </a:xfrm>
          <a:custGeom>
            <a:avLst/>
            <a:gdLst/>
            <a:ahLst/>
            <a:cxnLst/>
            <a:rect l="l" t="t" r="r" b="b"/>
            <a:pathLst>
              <a:path w="55024" h="23658" extrusionOk="0">
                <a:moveTo>
                  <a:pt x="0" y="23658"/>
                </a:moveTo>
                <a:lnTo>
                  <a:pt x="31366" y="23658"/>
                </a:lnTo>
                <a:lnTo>
                  <a:pt x="55024" y="0"/>
                </a:lnTo>
              </a:path>
            </a:pathLst>
          </a:custGeom>
          <a:noFill/>
          <a:ln w="19050" cap="flat" cmpd="sng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1" name="Google Shape;23;p2"/>
          <p:cNvSpPr/>
          <p:nvPr userDrawn="1"/>
        </p:nvSpPr>
        <p:spPr>
          <a:xfrm rot="10800000">
            <a:off x="7002059" y="937034"/>
            <a:ext cx="2141961" cy="624675"/>
          </a:xfrm>
          <a:custGeom>
            <a:avLst/>
            <a:gdLst/>
            <a:ahLst/>
            <a:cxnLst/>
            <a:rect l="l" t="t" r="r" b="b"/>
            <a:pathLst>
              <a:path w="135033" h="24987" extrusionOk="0">
                <a:moveTo>
                  <a:pt x="0" y="0"/>
                </a:moveTo>
                <a:lnTo>
                  <a:pt x="110046" y="0"/>
                </a:lnTo>
                <a:lnTo>
                  <a:pt x="135033" y="24987"/>
                </a:lnTo>
              </a:path>
            </a:pathLst>
          </a:custGeom>
          <a:noFill/>
          <a:ln w="19050" cap="flat" cmpd="sng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2" name="Google Shape;24;p2"/>
          <p:cNvSpPr/>
          <p:nvPr userDrawn="1"/>
        </p:nvSpPr>
        <p:spPr>
          <a:xfrm>
            <a:off x="2005206" y="987333"/>
            <a:ext cx="4169225" cy="1694550"/>
          </a:xfrm>
          <a:custGeom>
            <a:avLst/>
            <a:gdLst/>
            <a:ahLst/>
            <a:cxnLst/>
            <a:rect l="l" t="t" r="r" b="b"/>
            <a:pathLst>
              <a:path w="166769" h="67782" extrusionOk="0">
                <a:moveTo>
                  <a:pt x="0" y="26825"/>
                </a:moveTo>
                <a:lnTo>
                  <a:pt x="30480" y="67782"/>
                </a:lnTo>
                <a:lnTo>
                  <a:pt x="127635" y="67782"/>
                </a:lnTo>
                <a:lnTo>
                  <a:pt x="166769" y="0"/>
                </a:lnTo>
              </a:path>
            </a:pathLst>
          </a:custGeom>
          <a:noFill/>
          <a:ln w="9525" cap="flat" cmpd="sng">
            <a:solidFill>
              <a:schemeClr val="accent3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" name="Google Shape;25;p2"/>
          <p:cNvGrpSpPr/>
          <p:nvPr userDrawn="1"/>
        </p:nvGrpSpPr>
        <p:grpSpPr>
          <a:xfrm>
            <a:off x="6356866" y="727414"/>
            <a:ext cx="462777" cy="339944"/>
            <a:chOff x="6656400" y="589276"/>
            <a:chExt cx="545213" cy="400500"/>
          </a:xfrm>
        </p:grpSpPr>
        <p:sp>
          <p:nvSpPr>
            <p:cNvPr id="24" name="Google Shape;26;p2"/>
            <p:cNvSpPr/>
            <p:nvPr/>
          </p:nvSpPr>
          <p:spPr>
            <a:xfrm>
              <a:off x="6717752" y="622660"/>
              <a:ext cx="425461" cy="289639"/>
            </a:xfrm>
            <a:custGeom>
              <a:avLst/>
              <a:gdLst/>
              <a:ahLst/>
              <a:cxnLst/>
              <a:rect l="l" t="t" r="r" b="b"/>
              <a:pathLst>
                <a:path w="8502" h="5787" extrusionOk="0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;p2"/>
            <p:cNvSpPr/>
            <p:nvPr/>
          </p:nvSpPr>
          <p:spPr>
            <a:xfrm>
              <a:off x="6656400" y="589276"/>
              <a:ext cx="545213" cy="400500"/>
            </a:xfrm>
            <a:custGeom>
              <a:avLst/>
              <a:gdLst/>
              <a:ahLst/>
              <a:cxnLst/>
              <a:rect l="l" t="t" r="r" b="b"/>
              <a:pathLst>
                <a:path w="10895" h="8002" extrusionOk="0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8;p2"/>
          <p:cNvGrpSpPr/>
          <p:nvPr userDrawn="1"/>
        </p:nvGrpSpPr>
        <p:grpSpPr>
          <a:xfrm>
            <a:off x="4685775" y="51470"/>
            <a:ext cx="850600" cy="1066029"/>
            <a:chOff x="4762013" y="1937275"/>
            <a:chExt cx="850600" cy="1066029"/>
          </a:xfrm>
        </p:grpSpPr>
        <p:sp>
          <p:nvSpPr>
            <p:cNvPr id="27" name="Google Shape;29;p2"/>
            <p:cNvSpPr/>
            <p:nvPr/>
          </p:nvSpPr>
          <p:spPr>
            <a:xfrm>
              <a:off x="4762013" y="2908504"/>
              <a:ext cx="94800" cy="94800"/>
            </a:xfrm>
            <a:prstGeom prst="ellipse">
              <a:avLst/>
            </a:prstGeom>
            <a:solidFill>
              <a:srgbClr val="81B0C5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;p2"/>
            <p:cNvSpPr/>
            <p:nvPr/>
          </p:nvSpPr>
          <p:spPr>
            <a:xfrm>
              <a:off x="5517813" y="2309579"/>
              <a:ext cx="94800" cy="94800"/>
            </a:xfrm>
            <a:prstGeom prst="ellipse">
              <a:avLst/>
            </a:pr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;p2"/>
            <p:cNvSpPr/>
            <p:nvPr/>
          </p:nvSpPr>
          <p:spPr>
            <a:xfrm>
              <a:off x="4827775" y="1937275"/>
              <a:ext cx="309600" cy="309600"/>
            </a:xfrm>
            <a:prstGeom prst="ellipse">
              <a:avLst/>
            </a:prstGeom>
            <a:solidFill>
              <a:srgbClr val="029A4A">
                <a:alpha val="3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8;p2"/>
          <p:cNvSpPr/>
          <p:nvPr userDrawn="1"/>
        </p:nvSpPr>
        <p:spPr>
          <a:xfrm>
            <a:off x="435863" y="1340162"/>
            <a:ext cx="94800" cy="94800"/>
          </a:xfrm>
          <a:prstGeom prst="ellipse">
            <a:avLst/>
          </a:prstGeom>
          <a:solidFill>
            <a:srgbClr val="81B0C5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9;p2"/>
          <p:cNvSpPr/>
          <p:nvPr userDrawn="1"/>
        </p:nvSpPr>
        <p:spPr>
          <a:xfrm>
            <a:off x="1409900" y="182560"/>
            <a:ext cx="3555900" cy="434600"/>
          </a:xfrm>
          <a:custGeom>
            <a:avLst/>
            <a:gdLst/>
            <a:ahLst/>
            <a:cxnLst/>
            <a:rect l="l" t="t" r="r" b="b"/>
            <a:pathLst>
              <a:path w="142236" h="17384" extrusionOk="0">
                <a:moveTo>
                  <a:pt x="0" y="17384"/>
                </a:moveTo>
                <a:lnTo>
                  <a:pt x="17384" y="0"/>
                </a:lnTo>
                <a:lnTo>
                  <a:pt x="125730" y="0"/>
                </a:lnTo>
                <a:lnTo>
                  <a:pt x="142236" y="16147"/>
                </a:lnTo>
              </a:path>
            </a:pathLst>
          </a:custGeom>
          <a:noFill/>
          <a:ln w="9525" cap="flat" cmpd="sng">
            <a:solidFill>
              <a:schemeClr val="accent3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8" name="Google Shape;180;p2"/>
          <p:cNvGrpSpPr/>
          <p:nvPr userDrawn="1"/>
        </p:nvGrpSpPr>
        <p:grpSpPr>
          <a:xfrm rot="5400000">
            <a:off x="6008377" y="407767"/>
            <a:ext cx="1159769" cy="1270452"/>
            <a:chOff x="5135218" y="870615"/>
            <a:chExt cx="3333627" cy="3436441"/>
          </a:xfrm>
        </p:grpSpPr>
        <p:sp>
          <p:nvSpPr>
            <p:cNvPr id="179" name="Google Shape;181;p2"/>
            <p:cNvSpPr/>
            <p:nvPr/>
          </p:nvSpPr>
          <p:spPr>
            <a:xfrm rot="-906607" flipH="1">
              <a:off x="5829747" y="1902188"/>
              <a:ext cx="2162464" cy="2160436"/>
            </a:xfrm>
            <a:prstGeom prst="ellipse">
              <a:avLst/>
            </a:prstGeom>
            <a:solidFill>
              <a:srgbClr val="92D050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2;p2"/>
            <p:cNvSpPr/>
            <p:nvPr/>
          </p:nvSpPr>
          <p:spPr>
            <a:xfrm rot="-3599892" flipH="1">
              <a:off x="5612011" y="1312580"/>
              <a:ext cx="2414869" cy="2414869"/>
            </a:xfrm>
            <a:prstGeom prst="ellipse">
              <a:avLst/>
            </a:prstGeom>
            <a:solidFill>
              <a:srgbClr val="92D050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3;p2"/>
            <p:cNvSpPr/>
            <p:nvPr/>
          </p:nvSpPr>
          <p:spPr>
            <a:xfrm rot="900225">
              <a:off x="5366172" y="1488619"/>
              <a:ext cx="1745196" cy="1745196"/>
            </a:xfrm>
            <a:prstGeom prst="ellipse">
              <a:avLst/>
            </a:prstGeom>
            <a:solidFill>
              <a:srgbClr val="92D050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4;p2"/>
            <p:cNvSpPr/>
            <p:nvPr/>
          </p:nvSpPr>
          <p:spPr>
            <a:xfrm rot="-907138" flipH="1">
              <a:off x="5376932" y="1781727"/>
              <a:ext cx="2137072" cy="2135334"/>
            </a:xfrm>
            <a:prstGeom prst="ellipse">
              <a:avLst/>
            </a:prstGeom>
            <a:solidFill>
              <a:srgbClr val="00B050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5;p2"/>
          <p:cNvGrpSpPr/>
          <p:nvPr userDrawn="1"/>
        </p:nvGrpSpPr>
        <p:grpSpPr>
          <a:xfrm>
            <a:off x="6279796" y="783199"/>
            <a:ext cx="462777" cy="339944"/>
            <a:chOff x="6656400" y="589276"/>
            <a:chExt cx="545213" cy="400500"/>
          </a:xfrm>
        </p:grpSpPr>
        <p:sp>
          <p:nvSpPr>
            <p:cNvPr id="184" name="Google Shape;186;p2"/>
            <p:cNvSpPr/>
            <p:nvPr/>
          </p:nvSpPr>
          <p:spPr>
            <a:xfrm>
              <a:off x="6717752" y="622660"/>
              <a:ext cx="425461" cy="289639"/>
            </a:xfrm>
            <a:custGeom>
              <a:avLst/>
              <a:gdLst/>
              <a:ahLst/>
              <a:cxnLst/>
              <a:rect l="l" t="t" r="r" b="b"/>
              <a:pathLst>
                <a:path w="8502" h="5787" extrusionOk="0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7;p2"/>
            <p:cNvSpPr/>
            <p:nvPr/>
          </p:nvSpPr>
          <p:spPr>
            <a:xfrm>
              <a:off x="6656400" y="589276"/>
              <a:ext cx="545213" cy="400500"/>
            </a:xfrm>
            <a:custGeom>
              <a:avLst/>
              <a:gdLst/>
              <a:ahLst/>
              <a:cxnLst/>
              <a:rect l="l" t="t" r="r" b="b"/>
              <a:pathLst>
                <a:path w="10895" h="8002" extrusionOk="0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8;p2"/>
          <p:cNvSpPr/>
          <p:nvPr userDrawn="1"/>
        </p:nvSpPr>
        <p:spPr>
          <a:xfrm>
            <a:off x="-25" y="4965981"/>
            <a:ext cx="9144000" cy="1707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186 Grupo"/>
          <p:cNvGrpSpPr/>
          <p:nvPr userDrawn="1"/>
        </p:nvGrpSpPr>
        <p:grpSpPr>
          <a:xfrm>
            <a:off x="7672473" y="322185"/>
            <a:ext cx="191854" cy="192641"/>
            <a:chOff x="7703405" y="2468880"/>
            <a:chExt cx="191854" cy="192641"/>
          </a:xfrm>
          <a:solidFill>
            <a:srgbClr val="92D050"/>
          </a:solidFill>
        </p:grpSpPr>
        <p:sp>
          <p:nvSpPr>
            <p:cNvPr id="188" name="Google Shape;15321;p82"/>
            <p:cNvSpPr/>
            <p:nvPr/>
          </p:nvSpPr>
          <p:spPr>
            <a:xfrm>
              <a:off x="7703405" y="2468880"/>
              <a:ext cx="191854" cy="192641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322;p82"/>
            <p:cNvSpPr/>
            <p:nvPr/>
          </p:nvSpPr>
          <p:spPr>
            <a:xfrm>
              <a:off x="7764294" y="2530123"/>
              <a:ext cx="66478" cy="66445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189 Grupo"/>
          <p:cNvGrpSpPr/>
          <p:nvPr userDrawn="1"/>
        </p:nvGrpSpPr>
        <p:grpSpPr>
          <a:xfrm>
            <a:off x="8232604" y="1030045"/>
            <a:ext cx="255357" cy="256406"/>
            <a:chOff x="7703405" y="2468880"/>
            <a:chExt cx="191854" cy="192641"/>
          </a:xfrm>
          <a:solidFill>
            <a:srgbClr val="92D050"/>
          </a:solidFill>
        </p:grpSpPr>
        <p:sp>
          <p:nvSpPr>
            <p:cNvPr id="191" name="Google Shape;15321;p82"/>
            <p:cNvSpPr/>
            <p:nvPr/>
          </p:nvSpPr>
          <p:spPr>
            <a:xfrm>
              <a:off x="7703405" y="2468880"/>
              <a:ext cx="191854" cy="192641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5322;p82"/>
            <p:cNvSpPr/>
            <p:nvPr/>
          </p:nvSpPr>
          <p:spPr>
            <a:xfrm>
              <a:off x="7764294" y="2530123"/>
              <a:ext cx="66478" cy="66445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192 Grupo"/>
          <p:cNvGrpSpPr/>
          <p:nvPr userDrawn="1"/>
        </p:nvGrpSpPr>
        <p:grpSpPr>
          <a:xfrm>
            <a:off x="4997637" y="594432"/>
            <a:ext cx="191854" cy="192641"/>
            <a:chOff x="7703405" y="2468880"/>
            <a:chExt cx="191854" cy="192641"/>
          </a:xfrm>
          <a:solidFill>
            <a:srgbClr val="92D050"/>
          </a:solidFill>
        </p:grpSpPr>
        <p:sp>
          <p:nvSpPr>
            <p:cNvPr id="194" name="Google Shape;15321;p82"/>
            <p:cNvSpPr/>
            <p:nvPr/>
          </p:nvSpPr>
          <p:spPr>
            <a:xfrm>
              <a:off x="7703405" y="2468880"/>
              <a:ext cx="191854" cy="192641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5322;p82"/>
            <p:cNvSpPr/>
            <p:nvPr/>
          </p:nvSpPr>
          <p:spPr>
            <a:xfrm>
              <a:off x="7764294" y="2530123"/>
              <a:ext cx="66478" cy="66445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794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0;p3"/>
          <p:cNvSpPr txBox="1">
            <a:spLocks noGrp="1"/>
          </p:cNvSpPr>
          <p:nvPr>
            <p:ph type="title"/>
          </p:nvPr>
        </p:nvSpPr>
        <p:spPr>
          <a:xfrm>
            <a:off x="4427984" y="1923678"/>
            <a:ext cx="4002666" cy="1588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92D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9" name="Google Shape;192;p3"/>
          <p:cNvSpPr txBox="1">
            <a:spLocks noGrp="1"/>
          </p:cNvSpPr>
          <p:nvPr>
            <p:ph type="subTitle" idx="1"/>
          </p:nvPr>
        </p:nvSpPr>
        <p:spPr>
          <a:xfrm>
            <a:off x="5111075" y="3998975"/>
            <a:ext cx="33195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cxnSp>
        <p:nvCxnSpPr>
          <p:cNvPr id="10" name="Google Shape;193;p3"/>
          <p:cNvCxnSpPr/>
          <p:nvPr userDrawn="1"/>
        </p:nvCxnSpPr>
        <p:spPr>
          <a:xfrm>
            <a:off x="1381525" y="1781388"/>
            <a:ext cx="1581300" cy="0"/>
          </a:xfrm>
          <a:prstGeom prst="straightConnector1">
            <a:avLst/>
          </a:pr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" name="Google Shape;194;p3"/>
          <p:cNvCxnSpPr/>
          <p:nvPr userDrawn="1"/>
        </p:nvCxnSpPr>
        <p:spPr>
          <a:xfrm rot="10800000">
            <a:off x="8972700" y="392338"/>
            <a:ext cx="171300" cy="0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" name="Google Shape;195;p3"/>
          <p:cNvCxnSpPr/>
          <p:nvPr userDrawn="1"/>
        </p:nvCxnSpPr>
        <p:spPr>
          <a:xfrm rot="10800000">
            <a:off x="7220100" y="244688"/>
            <a:ext cx="1923900" cy="0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" name="Google Shape;196;p3"/>
          <p:cNvCxnSpPr/>
          <p:nvPr userDrawn="1"/>
        </p:nvCxnSpPr>
        <p:spPr>
          <a:xfrm>
            <a:off x="457600" y="244688"/>
            <a:ext cx="1976400" cy="0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4" name="Google Shape;197;p3"/>
          <p:cNvSpPr/>
          <p:nvPr userDrawn="1"/>
        </p:nvSpPr>
        <p:spPr>
          <a:xfrm>
            <a:off x="5150" y="80398"/>
            <a:ext cx="1638300" cy="211925"/>
          </a:xfrm>
          <a:custGeom>
            <a:avLst/>
            <a:gdLst/>
            <a:ahLst/>
            <a:cxnLst/>
            <a:rect l="l" t="t" r="r" b="b"/>
            <a:pathLst>
              <a:path w="65532" h="8477" extrusionOk="0">
                <a:moveTo>
                  <a:pt x="0" y="8477"/>
                </a:moveTo>
                <a:lnTo>
                  <a:pt x="5334" y="8477"/>
                </a:lnTo>
                <a:lnTo>
                  <a:pt x="13812" y="0"/>
                </a:lnTo>
                <a:lnTo>
                  <a:pt x="65532" y="0"/>
                </a:lnTo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5" name="Google Shape;198;p3"/>
          <p:cNvSpPr/>
          <p:nvPr userDrawn="1"/>
        </p:nvSpPr>
        <p:spPr>
          <a:xfrm>
            <a:off x="1505350" y="518523"/>
            <a:ext cx="1352550" cy="150025"/>
          </a:xfrm>
          <a:custGeom>
            <a:avLst/>
            <a:gdLst/>
            <a:ahLst/>
            <a:cxnLst/>
            <a:rect l="l" t="t" r="r" b="b"/>
            <a:pathLst>
              <a:path w="54102" h="6001" extrusionOk="0">
                <a:moveTo>
                  <a:pt x="0" y="0"/>
                </a:moveTo>
                <a:lnTo>
                  <a:pt x="34290" y="0"/>
                </a:lnTo>
                <a:lnTo>
                  <a:pt x="40291" y="6001"/>
                </a:lnTo>
                <a:lnTo>
                  <a:pt x="54102" y="6001"/>
                </a:lnTo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6" name="Google Shape;199;p3"/>
          <p:cNvSpPr/>
          <p:nvPr userDrawn="1"/>
        </p:nvSpPr>
        <p:spPr>
          <a:xfrm>
            <a:off x="420" y="508988"/>
            <a:ext cx="2200275" cy="202425"/>
          </a:xfrm>
          <a:custGeom>
            <a:avLst/>
            <a:gdLst/>
            <a:ahLst/>
            <a:cxnLst/>
            <a:rect l="l" t="t" r="r" b="b"/>
            <a:pathLst>
              <a:path w="88011" h="8097" extrusionOk="0">
                <a:moveTo>
                  <a:pt x="0" y="0"/>
                </a:moveTo>
                <a:lnTo>
                  <a:pt x="47625" y="0"/>
                </a:lnTo>
                <a:lnTo>
                  <a:pt x="55721" y="8097"/>
                </a:lnTo>
                <a:lnTo>
                  <a:pt x="88011" y="8097"/>
                </a:lnTo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7" name="Google Shape;200;p3"/>
          <p:cNvSpPr/>
          <p:nvPr userDrawn="1"/>
        </p:nvSpPr>
        <p:spPr>
          <a:xfrm>
            <a:off x="24200" y="751888"/>
            <a:ext cx="2166950" cy="364350"/>
          </a:xfrm>
          <a:custGeom>
            <a:avLst/>
            <a:gdLst/>
            <a:ahLst/>
            <a:cxnLst/>
            <a:rect l="l" t="t" r="r" b="b"/>
            <a:pathLst>
              <a:path w="86678" h="14574" extrusionOk="0">
                <a:moveTo>
                  <a:pt x="0" y="0"/>
                </a:moveTo>
                <a:lnTo>
                  <a:pt x="32385" y="0"/>
                </a:lnTo>
                <a:lnTo>
                  <a:pt x="46958" y="14574"/>
                </a:lnTo>
                <a:lnTo>
                  <a:pt x="86678" y="14574"/>
                </a:lnTo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8" name="Google Shape;201;p3"/>
          <p:cNvSpPr/>
          <p:nvPr userDrawn="1"/>
        </p:nvSpPr>
        <p:spPr>
          <a:xfrm>
            <a:off x="1295820" y="961438"/>
            <a:ext cx="1838325" cy="164325"/>
          </a:xfrm>
          <a:custGeom>
            <a:avLst/>
            <a:gdLst/>
            <a:ahLst/>
            <a:cxnLst/>
            <a:rect l="l" t="t" r="r" b="b"/>
            <a:pathLst>
              <a:path w="73533" h="6573" extrusionOk="0">
                <a:moveTo>
                  <a:pt x="0" y="0"/>
                </a:moveTo>
                <a:lnTo>
                  <a:pt x="51244" y="0"/>
                </a:lnTo>
                <a:lnTo>
                  <a:pt x="57817" y="6573"/>
                </a:lnTo>
                <a:lnTo>
                  <a:pt x="73533" y="6573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9" name="Google Shape;202;p3"/>
          <p:cNvSpPr/>
          <p:nvPr userDrawn="1"/>
        </p:nvSpPr>
        <p:spPr>
          <a:xfrm>
            <a:off x="14675" y="932863"/>
            <a:ext cx="2857500" cy="376250"/>
          </a:xfrm>
          <a:custGeom>
            <a:avLst/>
            <a:gdLst/>
            <a:ahLst/>
            <a:cxnLst/>
            <a:rect l="l" t="t" r="r" b="b"/>
            <a:pathLst>
              <a:path w="114300" h="15050" extrusionOk="0">
                <a:moveTo>
                  <a:pt x="0" y="0"/>
                </a:moveTo>
                <a:lnTo>
                  <a:pt x="20955" y="0"/>
                </a:lnTo>
                <a:lnTo>
                  <a:pt x="36004" y="15050"/>
                </a:lnTo>
                <a:lnTo>
                  <a:pt x="114300" y="15050"/>
                </a:lnTo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0" name="Google Shape;203;p3"/>
          <p:cNvSpPr/>
          <p:nvPr userDrawn="1"/>
        </p:nvSpPr>
        <p:spPr>
          <a:xfrm>
            <a:off x="-9125" y="1049538"/>
            <a:ext cx="1238250" cy="402450"/>
          </a:xfrm>
          <a:custGeom>
            <a:avLst/>
            <a:gdLst/>
            <a:ahLst/>
            <a:cxnLst/>
            <a:rect l="l" t="t" r="r" b="b"/>
            <a:pathLst>
              <a:path w="49530" h="16098" extrusionOk="0">
                <a:moveTo>
                  <a:pt x="0" y="0"/>
                </a:moveTo>
                <a:lnTo>
                  <a:pt x="15430" y="0"/>
                </a:lnTo>
                <a:lnTo>
                  <a:pt x="31527" y="16098"/>
                </a:lnTo>
                <a:lnTo>
                  <a:pt x="49530" y="16098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1" name="Google Shape;204;p3"/>
          <p:cNvSpPr/>
          <p:nvPr userDrawn="1"/>
        </p:nvSpPr>
        <p:spPr>
          <a:xfrm>
            <a:off x="9925" y="1202739"/>
            <a:ext cx="607200" cy="311950"/>
          </a:xfrm>
          <a:custGeom>
            <a:avLst/>
            <a:gdLst/>
            <a:ahLst/>
            <a:cxnLst/>
            <a:rect l="l" t="t" r="r" b="b"/>
            <a:pathLst>
              <a:path w="24288" h="12478" extrusionOk="0">
                <a:moveTo>
                  <a:pt x="0" y="0"/>
                </a:moveTo>
                <a:lnTo>
                  <a:pt x="11811" y="0"/>
                </a:lnTo>
                <a:lnTo>
                  <a:pt x="24288" y="12478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2" name="Google Shape;205;p3"/>
          <p:cNvSpPr/>
          <p:nvPr userDrawn="1"/>
        </p:nvSpPr>
        <p:spPr>
          <a:xfrm>
            <a:off x="5153" y="1426563"/>
            <a:ext cx="500075" cy="292900"/>
          </a:xfrm>
          <a:custGeom>
            <a:avLst/>
            <a:gdLst/>
            <a:ahLst/>
            <a:cxnLst/>
            <a:rect l="l" t="t" r="r" b="b"/>
            <a:pathLst>
              <a:path w="20003" h="11716" extrusionOk="0">
                <a:moveTo>
                  <a:pt x="0" y="0"/>
                </a:moveTo>
                <a:lnTo>
                  <a:pt x="2667" y="0"/>
                </a:lnTo>
                <a:lnTo>
                  <a:pt x="14383" y="11716"/>
                </a:lnTo>
                <a:lnTo>
                  <a:pt x="20003" y="11716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3" name="Google Shape;206;p3"/>
          <p:cNvSpPr/>
          <p:nvPr userDrawn="1"/>
        </p:nvSpPr>
        <p:spPr>
          <a:xfrm>
            <a:off x="14675" y="1552763"/>
            <a:ext cx="2433650" cy="488175"/>
          </a:xfrm>
          <a:custGeom>
            <a:avLst/>
            <a:gdLst/>
            <a:ahLst/>
            <a:cxnLst/>
            <a:rect l="l" t="t" r="r" b="b"/>
            <a:pathLst>
              <a:path w="97346" h="19527" extrusionOk="0">
                <a:moveTo>
                  <a:pt x="0" y="19527"/>
                </a:moveTo>
                <a:lnTo>
                  <a:pt x="19622" y="19527"/>
                </a:lnTo>
                <a:lnTo>
                  <a:pt x="39148" y="0"/>
                </a:lnTo>
                <a:lnTo>
                  <a:pt x="97346" y="0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cxnSp>
        <p:nvCxnSpPr>
          <p:cNvPr id="24" name="Google Shape;207;p3"/>
          <p:cNvCxnSpPr/>
          <p:nvPr userDrawn="1"/>
        </p:nvCxnSpPr>
        <p:spPr>
          <a:xfrm>
            <a:off x="5150" y="1879013"/>
            <a:ext cx="190500" cy="0"/>
          </a:xfrm>
          <a:prstGeom prst="straightConnector1">
            <a:avLst/>
          </a:pr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" name="Google Shape;208;p3"/>
          <p:cNvCxnSpPr/>
          <p:nvPr userDrawn="1"/>
        </p:nvCxnSpPr>
        <p:spPr>
          <a:xfrm>
            <a:off x="1843475" y="2895813"/>
            <a:ext cx="1347900" cy="0"/>
          </a:xfrm>
          <a:prstGeom prst="straightConnector1">
            <a:avLst/>
          </a:pr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" name="Google Shape;209;p3"/>
          <p:cNvCxnSpPr/>
          <p:nvPr userDrawn="1"/>
        </p:nvCxnSpPr>
        <p:spPr>
          <a:xfrm>
            <a:off x="1186250" y="3519688"/>
            <a:ext cx="790500" cy="0"/>
          </a:xfrm>
          <a:prstGeom prst="straightConnector1">
            <a:avLst/>
          </a:pr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" name="Google Shape;210;p3"/>
          <p:cNvCxnSpPr/>
          <p:nvPr userDrawn="1"/>
        </p:nvCxnSpPr>
        <p:spPr>
          <a:xfrm>
            <a:off x="1033850" y="3876888"/>
            <a:ext cx="1247700" cy="0"/>
          </a:xfrm>
          <a:prstGeom prst="straightConnector1">
            <a:avLst/>
          </a:pr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" name="Google Shape;211;p3"/>
          <p:cNvCxnSpPr/>
          <p:nvPr userDrawn="1"/>
        </p:nvCxnSpPr>
        <p:spPr>
          <a:xfrm>
            <a:off x="5150" y="4041588"/>
            <a:ext cx="538200" cy="0"/>
          </a:xfrm>
          <a:prstGeom prst="straightConnector1">
            <a:avLst/>
          </a:pr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" name="Google Shape;212;p3"/>
          <p:cNvCxnSpPr/>
          <p:nvPr userDrawn="1"/>
        </p:nvCxnSpPr>
        <p:spPr>
          <a:xfrm>
            <a:off x="1314850" y="4651188"/>
            <a:ext cx="1066800" cy="0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" name="Google Shape;213;p3"/>
          <p:cNvCxnSpPr/>
          <p:nvPr userDrawn="1"/>
        </p:nvCxnSpPr>
        <p:spPr>
          <a:xfrm>
            <a:off x="1176725" y="4284463"/>
            <a:ext cx="1314600" cy="0"/>
          </a:xfrm>
          <a:prstGeom prst="straightConnector1">
            <a:avLst/>
          </a:pr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214;p3"/>
          <p:cNvCxnSpPr/>
          <p:nvPr userDrawn="1"/>
        </p:nvCxnSpPr>
        <p:spPr>
          <a:xfrm>
            <a:off x="-9125" y="5013138"/>
            <a:ext cx="390600" cy="0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" name="Google Shape;215;p3"/>
          <p:cNvCxnSpPr/>
          <p:nvPr userDrawn="1"/>
        </p:nvCxnSpPr>
        <p:spPr>
          <a:xfrm rot="10800000">
            <a:off x="6996000" y="5013138"/>
            <a:ext cx="2148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3" name="Google Shape;216;p3"/>
          <p:cNvSpPr/>
          <p:nvPr userDrawn="1"/>
        </p:nvSpPr>
        <p:spPr>
          <a:xfrm>
            <a:off x="9930" y="4751188"/>
            <a:ext cx="1766875" cy="326250"/>
          </a:xfrm>
          <a:custGeom>
            <a:avLst/>
            <a:gdLst/>
            <a:ahLst/>
            <a:cxnLst/>
            <a:rect l="l" t="t" r="r" b="b"/>
            <a:pathLst>
              <a:path w="70675" h="13050" extrusionOk="0">
                <a:moveTo>
                  <a:pt x="0" y="0"/>
                </a:moveTo>
                <a:lnTo>
                  <a:pt x="23431" y="0"/>
                </a:lnTo>
                <a:lnTo>
                  <a:pt x="36480" y="13050"/>
                </a:lnTo>
                <a:lnTo>
                  <a:pt x="70675" y="13050"/>
                </a:lnTo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34" name="Google Shape;217;p3"/>
          <p:cNvSpPr/>
          <p:nvPr userDrawn="1"/>
        </p:nvSpPr>
        <p:spPr>
          <a:xfrm>
            <a:off x="19468" y="4451164"/>
            <a:ext cx="2657475" cy="392900"/>
          </a:xfrm>
          <a:custGeom>
            <a:avLst/>
            <a:gdLst/>
            <a:ahLst/>
            <a:cxnLst/>
            <a:rect l="l" t="t" r="r" b="b"/>
            <a:pathLst>
              <a:path w="106299" h="15716" extrusionOk="0">
                <a:moveTo>
                  <a:pt x="0" y="0"/>
                </a:moveTo>
                <a:lnTo>
                  <a:pt x="28575" y="0"/>
                </a:lnTo>
                <a:lnTo>
                  <a:pt x="44291" y="15716"/>
                </a:lnTo>
                <a:lnTo>
                  <a:pt x="106299" y="15716"/>
                </a:lnTo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35" name="Google Shape;218;p3"/>
          <p:cNvSpPr/>
          <p:nvPr userDrawn="1"/>
        </p:nvSpPr>
        <p:spPr>
          <a:xfrm>
            <a:off x="-4375" y="4213040"/>
            <a:ext cx="1095375" cy="314325"/>
          </a:xfrm>
          <a:custGeom>
            <a:avLst/>
            <a:gdLst/>
            <a:ahLst/>
            <a:cxnLst/>
            <a:rect l="l" t="t" r="r" b="b"/>
            <a:pathLst>
              <a:path w="43815" h="12573" extrusionOk="0">
                <a:moveTo>
                  <a:pt x="0" y="0"/>
                </a:moveTo>
                <a:lnTo>
                  <a:pt x="31242" y="0"/>
                </a:lnTo>
                <a:lnTo>
                  <a:pt x="43815" y="12573"/>
                </a:lnTo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36" name="Google Shape;219;p3"/>
          <p:cNvSpPr/>
          <p:nvPr userDrawn="1"/>
        </p:nvSpPr>
        <p:spPr>
          <a:xfrm>
            <a:off x="5156" y="3874889"/>
            <a:ext cx="1947875" cy="202425"/>
          </a:xfrm>
          <a:custGeom>
            <a:avLst/>
            <a:gdLst/>
            <a:ahLst/>
            <a:cxnLst/>
            <a:rect l="l" t="t" r="r" b="b"/>
            <a:pathLst>
              <a:path w="77915" h="8097" extrusionOk="0">
                <a:moveTo>
                  <a:pt x="0" y="0"/>
                </a:moveTo>
                <a:lnTo>
                  <a:pt x="31623" y="0"/>
                </a:lnTo>
                <a:lnTo>
                  <a:pt x="39719" y="8097"/>
                </a:lnTo>
                <a:lnTo>
                  <a:pt x="77915" y="8097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37" name="Google Shape;220;p3"/>
          <p:cNvSpPr/>
          <p:nvPr userDrawn="1"/>
        </p:nvSpPr>
        <p:spPr>
          <a:xfrm>
            <a:off x="9925" y="3351014"/>
            <a:ext cx="614350" cy="257175"/>
          </a:xfrm>
          <a:custGeom>
            <a:avLst/>
            <a:gdLst/>
            <a:ahLst/>
            <a:cxnLst/>
            <a:rect l="l" t="t" r="r" b="b"/>
            <a:pathLst>
              <a:path w="24574" h="10287" extrusionOk="0">
                <a:moveTo>
                  <a:pt x="0" y="10287"/>
                </a:moveTo>
                <a:lnTo>
                  <a:pt x="14287" y="10287"/>
                </a:lnTo>
                <a:lnTo>
                  <a:pt x="24574" y="0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38" name="Google Shape;221;p3"/>
          <p:cNvSpPr/>
          <p:nvPr userDrawn="1"/>
        </p:nvSpPr>
        <p:spPr>
          <a:xfrm>
            <a:off x="400" y="3267663"/>
            <a:ext cx="307150" cy="178600"/>
          </a:xfrm>
          <a:custGeom>
            <a:avLst/>
            <a:gdLst/>
            <a:ahLst/>
            <a:cxnLst/>
            <a:rect l="l" t="t" r="r" b="b"/>
            <a:pathLst>
              <a:path w="12286" h="7144" extrusionOk="0">
                <a:moveTo>
                  <a:pt x="0" y="7144"/>
                </a:moveTo>
                <a:lnTo>
                  <a:pt x="5143" y="7144"/>
                </a:lnTo>
                <a:lnTo>
                  <a:pt x="12286" y="0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39" name="Google Shape;222;p3"/>
          <p:cNvSpPr/>
          <p:nvPr userDrawn="1"/>
        </p:nvSpPr>
        <p:spPr>
          <a:xfrm>
            <a:off x="-4375" y="3046223"/>
            <a:ext cx="2652725" cy="609625"/>
          </a:xfrm>
          <a:custGeom>
            <a:avLst/>
            <a:gdLst/>
            <a:ahLst/>
            <a:cxnLst/>
            <a:rect l="l" t="t" r="r" b="b"/>
            <a:pathLst>
              <a:path w="106109" h="24385" extrusionOk="0">
                <a:moveTo>
                  <a:pt x="0" y="0"/>
                </a:moveTo>
                <a:lnTo>
                  <a:pt x="23241" y="0"/>
                </a:lnTo>
                <a:lnTo>
                  <a:pt x="47625" y="24385"/>
                </a:lnTo>
                <a:lnTo>
                  <a:pt x="106109" y="24385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40" name="Google Shape;223;p3"/>
          <p:cNvSpPr/>
          <p:nvPr userDrawn="1"/>
        </p:nvSpPr>
        <p:spPr>
          <a:xfrm>
            <a:off x="400" y="2884288"/>
            <a:ext cx="2095500" cy="395300"/>
          </a:xfrm>
          <a:custGeom>
            <a:avLst/>
            <a:gdLst/>
            <a:ahLst/>
            <a:cxnLst/>
            <a:rect l="l" t="t" r="r" b="b"/>
            <a:pathLst>
              <a:path w="83820" h="15812" extrusionOk="0">
                <a:moveTo>
                  <a:pt x="0" y="0"/>
                </a:moveTo>
                <a:lnTo>
                  <a:pt x="26479" y="0"/>
                </a:lnTo>
                <a:lnTo>
                  <a:pt x="42291" y="15812"/>
                </a:lnTo>
                <a:lnTo>
                  <a:pt x="83820" y="15812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41" name="Google Shape;224;p3"/>
          <p:cNvSpPr/>
          <p:nvPr userDrawn="1"/>
        </p:nvSpPr>
        <p:spPr>
          <a:xfrm>
            <a:off x="900500" y="2836673"/>
            <a:ext cx="1638300" cy="245275"/>
          </a:xfrm>
          <a:custGeom>
            <a:avLst/>
            <a:gdLst/>
            <a:ahLst/>
            <a:cxnLst/>
            <a:rect l="l" t="t" r="r" b="b"/>
            <a:pathLst>
              <a:path w="65532" h="9811" extrusionOk="0">
                <a:moveTo>
                  <a:pt x="0" y="0"/>
                </a:moveTo>
                <a:lnTo>
                  <a:pt x="9811" y="9811"/>
                </a:lnTo>
                <a:lnTo>
                  <a:pt x="65532" y="9811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42" name="Google Shape;225;p3"/>
          <p:cNvSpPr/>
          <p:nvPr userDrawn="1"/>
        </p:nvSpPr>
        <p:spPr>
          <a:xfrm>
            <a:off x="14675" y="2524713"/>
            <a:ext cx="2967050" cy="216700"/>
          </a:xfrm>
          <a:custGeom>
            <a:avLst/>
            <a:gdLst/>
            <a:ahLst/>
            <a:cxnLst/>
            <a:rect l="l" t="t" r="r" b="b"/>
            <a:pathLst>
              <a:path w="118682" h="8668" extrusionOk="0">
                <a:moveTo>
                  <a:pt x="0" y="8668"/>
                </a:moveTo>
                <a:lnTo>
                  <a:pt x="52388" y="8668"/>
                </a:lnTo>
                <a:lnTo>
                  <a:pt x="61055" y="0"/>
                </a:lnTo>
                <a:lnTo>
                  <a:pt x="118682" y="0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43" name="Google Shape;226;p3"/>
          <p:cNvSpPr/>
          <p:nvPr userDrawn="1"/>
        </p:nvSpPr>
        <p:spPr>
          <a:xfrm>
            <a:off x="1505350" y="2653323"/>
            <a:ext cx="857250" cy="173825"/>
          </a:xfrm>
          <a:custGeom>
            <a:avLst/>
            <a:gdLst/>
            <a:ahLst/>
            <a:cxnLst/>
            <a:rect l="l" t="t" r="r" b="b"/>
            <a:pathLst>
              <a:path w="34290" h="6953" extrusionOk="0">
                <a:moveTo>
                  <a:pt x="0" y="6953"/>
                </a:moveTo>
                <a:lnTo>
                  <a:pt x="6953" y="0"/>
                </a:lnTo>
                <a:lnTo>
                  <a:pt x="34290" y="0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44" name="Google Shape;227;p3"/>
          <p:cNvSpPr/>
          <p:nvPr userDrawn="1"/>
        </p:nvSpPr>
        <p:spPr>
          <a:xfrm>
            <a:off x="1133885" y="2388988"/>
            <a:ext cx="1481125" cy="209550"/>
          </a:xfrm>
          <a:custGeom>
            <a:avLst/>
            <a:gdLst/>
            <a:ahLst/>
            <a:cxnLst/>
            <a:rect l="l" t="t" r="r" b="b"/>
            <a:pathLst>
              <a:path w="59245" h="8382" extrusionOk="0">
                <a:moveTo>
                  <a:pt x="0" y="8382"/>
                </a:moveTo>
                <a:lnTo>
                  <a:pt x="8382" y="0"/>
                </a:lnTo>
                <a:lnTo>
                  <a:pt x="59245" y="0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45" name="Google Shape;228;p3"/>
          <p:cNvSpPr/>
          <p:nvPr userDrawn="1"/>
        </p:nvSpPr>
        <p:spPr>
          <a:xfrm>
            <a:off x="5150" y="2291373"/>
            <a:ext cx="2147900" cy="283375"/>
          </a:xfrm>
          <a:custGeom>
            <a:avLst/>
            <a:gdLst/>
            <a:ahLst/>
            <a:cxnLst/>
            <a:rect l="l" t="t" r="r" b="b"/>
            <a:pathLst>
              <a:path w="85916" h="11335" extrusionOk="0">
                <a:moveTo>
                  <a:pt x="0" y="11335"/>
                </a:moveTo>
                <a:lnTo>
                  <a:pt x="34862" y="11335"/>
                </a:lnTo>
                <a:lnTo>
                  <a:pt x="46196" y="0"/>
                </a:lnTo>
                <a:lnTo>
                  <a:pt x="85916" y="0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46" name="Google Shape;229;p3"/>
          <p:cNvSpPr/>
          <p:nvPr userDrawn="1"/>
        </p:nvSpPr>
        <p:spPr>
          <a:xfrm>
            <a:off x="5150" y="2162773"/>
            <a:ext cx="1771650" cy="283375"/>
          </a:xfrm>
          <a:custGeom>
            <a:avLst/>
            <a:gdLst/>
            <a:ahLst/>
            <a:cxnLst/>
            <a:rect l="l" t="t" r="r" b="b"/>
            <a:pathLst>
              <a:path w="70866" h="11335" extrusionOk="0">
                <a:moveTo>
                  <a:pt x="0" y="11335"/>
                </a:moveTo>
                <a:lnTo>
                  <a:pt x="33909" y="11335"/>
                </a:lnTo>
                <a:lnTo>
                  <a:pt x="45243" y="0"/>
                </a:lnTo>
                <a:lnTo>
                  <a:pt x="70866" y="0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47" name="Google Shape;230;p3"/>
          <p:cNvSpPr/>
          <p:nvPr userDrawn="1"/>
        </p:nvSpPr>
        <p:spPr>
          <a:xfrm>
            <a:off x="9925" y="1686515"/>
            <a:ext cx="3314700" cy="469125"/>
          </a:xfrm>
          <a:custGeom>
            <a:avLst/>
            <a:gdLst/>
            <a:ahLst/>
            <a:cxnLst/>
            <a:rect l="l" t="t" r="r" b="b"/>
            <a:pathLst>
              <a:path w="132588" h="18765" extrusionOk="0">
                <a:moveTo>
                  <a:pt x="0" y="18765"/>
                </a:moveTo>
                <a:lnTo>
                  <a:pt x="32575" y="18765"/>
                </a:lnTo>
                <a:lnTo>
                  <a:pt x="51339" y="0"/>
                </a:lnTo>
                <a:lnTo>
                  <a:pt x="132588" y="0"/>
                </a:lnTo>
              </a:path>
            </a:pathLst>
          </a:custGeom>
          <a:noFill/>
          <a:ln w="19050" cap="flat" cmpd="sng">
            <a:solidFill>
              <a:srgbClr val="029A4A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80" name="Google Shape;263;p3"/>
          <p:cNvSpPr/>
          <p:nvPr userDrawn="1"/>
        </p:nvSpPr>
        <p:spPr>
          <a:xfrm>
            <a:off x="4926953" y="737150"/>
            <a:ext cx="612900" cy="612900"/>
          </a:xfrm>
          <a:prstGeom prst="ellipse">
            <a:avLst/>
          </a:prstGeom>
          <a:solidFill>
            <a:srgbClr val="92D050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264;p3"/>
          <p:cNvSpPr/>
          <p:nvPr userDrawn="1"/>
        </p:nvSpPr>
        <p:spPr>
          <a:xfrm>
            <a:off x="3984164" y="2322663"/>
            <a:ext cx="220800" cy="220800"/>
          </a:xfrm>
          <a:prstGeom prst="ellipse">
            <a:avLst/>
          </a:prstGeom>
          <a:solidFill>
            <a:schemeClr val="accent3">
              <a:lumMod val="60000"/>
              <a:lumOff val="40000"/>
              <a:alpha val="410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265;p3"/>
          <p:cNvSpPr/>
          <p:nvPr userDrawn="1"/>
        </p:nvSpPr>
        <p:spPr>
          <a:xfrm>
            <a:off x="2352859" y="762782"/>
            <a:ext cx="67500" cy="67500"/>
          </a:xfrm>
          <a:prstGeom prst="ellipse">
            <a:avLst/>
          </a:prstGeom>
          <a:solidFill>
            <a:srgbClr val="029A4A">
              <a:alpha val="38200"/>
            </a:srgbClr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66;p3"/>
          <p:cNvSpPr/>
          <p:nvPr userDrawn="1"/>
        </p:nvSpPr>
        <p:spPr>
          <a:xfrm>
            <a:off x="3144566" y="1412763"/>
            <a:ext cx="512400" cy="512400"/>
          </a:xfrm>
          <a:prstGeom prst="ellipse">
            <a:avLst/>
          </a:prstGeom>
          <a:solidFill>
            <a:srgbClr val="92D050">
              <a:alpha val="3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355;p3"/>
          <p:cNvSpPr/>
          <p:nvPr userDrawn="1"/>
        </p:nvSpPr>
        <p:spPr>
          <a:xfrm>
            <a:off x="4293584" y="358607"/>
            <a:ext cx="67500" cy="67500"/>
          </a:xfrm>
          <a:prstGeom prst="ellipse">
            <a:avLst/>
          </a:prstGeom>
          <a:solidFill>
            <a:srgbClr val="029A4A">
              <a:alpha val="38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356;p3"/>
          <p:cNvSpPr/>
          <p:nvPr userDrawn="1"/>
        </p:nvSpPr>
        <p:spPr>
          <a:xfrm>
            <a:off x="2534302" y="364975"/>
            <a:ext cx="190500" cy="190500"/>
          </a:xfrm>
          <a:prstGeom prst="ellipse">
            <a:avLst/>
          </a:prstGeom>
          <a:solidFill>
            <a:schemeClr val="accent3">
              <a:lumMod val="60000"/>
              <a:lumOff val="40000"/>
              <a:alpha val="398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50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6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49;p13"/>
          <p:cNvSpPr/>
          <p:nvPr userDrawn="1"/>
        </p:nvSpPr>
        <p:spPr>
          <a:xfrm rot="10800000">
            <a:off x="7937650" y="382602"/>
            <a:ext cx="1206350" cy="225250"/>
          </a:xfrm>
          <a:custGeom>
            <a:avLst/>
            <a:gdLst/>
            <a:ahLst/>
            <a:cxnLst/>
            <a:rect l="l" t="t" r="r" b="b"/>
            <a:pathLst>
              <a:path w="48254" h="9010" extrusionOk="0">
                <a:moveTo>
                  <a:pt x="0" y="9010"/>
                </a:moveTo>
                <a:lnTo>
                  <a:pt x="10812" y="0"/>
                </a:lnTo>
                <a:lnTo>
                  <a:pt x="48254" y="0"/>
                </a:lnTo>
              </a:path>
            </a:pathLst>
          </a:cu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9" name="Google Shape;1050;p13"/>
          <p:cNvSpPr/>
          <p:nvPr userDrawn="1"/>
        </p:nvSpPr>
        <p:spPr>
          <a:xfrm>
            <a:off x="0" y="600700"/>
            <a:ext cx="1536900" cy="390500"/>
          </a:xfrm>
          <a:custGeom>
            <a:avLst/>
            <a:gdLst/>
            <a:ahLst/>
            <a:cxnLst/>
            <a:rect l="l" t="t" r="r" b="b"/>
            <a:pathLst>
              <a:path w="61476" h="15620" extrusionOk="0">
                <a:moveTo>
                  <a:pt x="0" y="0"/>
                </a:moveTo>
                <a:lnTo>
                  <a:pt x="31366" y="0"/>
                </a:lnTo>
                <a:lnTo>
                  <a:pt x="61476" y="15620"/>
                </a:lnTo>
              </a:path>
            </a:pathLst>
          </a:cu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0" name="Google Shape;1051;p13"/>
          <p:cNvSpPr/>
          <p:nvPr userDrawn="1"/>
        </p:nvSpPr>
        <p:spPr>
          <a:xfrm flipH="1">
            <a:off x="12" y="323775"/>
            <a:ext cx="1558725" cy="170650"/>
          </a:xfrm>
          <a:custGeom>
            <a:avLst/>
            <a:gdLst/>
            <a:ahLst/>
            <a:cxnLst/>
            <a:rect l="l" t="t" r="r" b="b"/>
            <a:pathLst>
              <a:path w="62349" h="6826" extrusionOk="0">
                <a:moveTo>
                  <a:pt x="62349" y="6826"/>
                </a:moveTo>
                <a:lnTo>
                  <a:pt x="5323" y="6826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1" name="Google Shape;1052;p13"/>
          <p:cNvSpPr/>
          <p:nvPr userDrawn="1"/>
        </p:nvSpPr>
        <p:spPr>
          <a:xfrm>
            <a:off x="7394780" y="119626"/>
            <a:ext cx="1749225" cy="323600"/>
          </a:xfrm>
          <a:custGeom>
            <a:avLst/>
            <a:gdLst/>
            <a:ahLst/>
            <a:cxnLst/>
            <a:rect l="l" t="t" r="r" b="b"/>
            <a:pathLst>
              <a:path w="69969" h="12944" extrusionOk="0">
                <a:moveTo>
                  <a:pt x="69969" y="0"/>
                </a:moveTo>
                <a:lnTo>
                  <a:pt x="14148" y="0"/>
                </a:lnTo>
                <a:lnTo>
                  <a:pt x="0" y="12944"/>
                </a:lnTo>
              </a:path>
            </a:pathLst>
          </a:cu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12" name="Google Shape;1053;p13"/>
          <p:cNvSpPr/>
          <p:nvPr userDrawn="1"/>
        </p:nvSpPr>
        <p:spPr>
          <a:xfrm>
            <a:off x="8675877" y="298688"/>
            <a:ext cx="220800" cy="220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54;p13"/>
          <p:cNvSpPr/>
          <p:nvPr userDrawn="1"/>
        </p:nvSpPr>
        <p:spPr>
          <a:xfrm>
            <a:off x="1475708" y="755411"/>
            <a:ext cx="61200" cy="61200"/>
          </a:xfrm>
          <a:prstGeom prst="ellipse">
            <a:avLst/>
          </a:prstGeom>
          <a:solidFill>
            <a:srgbClr val="029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55;p13"/>
          <p:cNvSpPr/>
          <p:nvPr userDrawn="1"/>
        </p:nvSpPr>
        <p:spPr>
          <a:xfrm>
            <a:off x="8182796" y="318957"/>
            <a:ext cx="67500" cy="67500"/>
          </a:xfrm>
          <a:prstGeom prst="ellipse">
            <a:avLst/>
          </a:prstGeom>
          <a:solidFill>
            <a:srgbClr val="029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56;p13"/>
          <p:cNvSpPr/>
          <p:nvPr userDrawn="1"/>
        </p:nvSpPr>
        <p:spPr>
          <a:xfrm>
            <a:off x="3465873" y="73675"/>
            <a:ext cx="220800" cy="220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76;p13"/>
          <p:cNvSpPr/>
          <p:nvPr userDrawn="1"/>
        </p:nvSpPr>
        <p:spPr>
          <a:xfrm>
            <a:off x="-25" y="4972800"/>
            <a:ext cx="9144000" cy="1707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77;p13"/>
          <p:cNvSpPr/>
          <p:nvPr userDrawn="1"/>
        </p:nvSpPr>
        <p:spPr>
          <a:xfrm>
            <a:off x="331125" y="849025"/>
            <a:ext cx="309600" cy="309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17 Grupo"/>
          <p:cNvGrpSpPr/>
          <p:nvPr userDrawn="1"/>
        </p:nvGrpSpPr>
        <p:grpSpPr>
          <a:xfrm>
            <a:off x="8565135" y="803176"/>
            <a:ext cx="255357" cy="256406"/>
            <a:chOff x="7703405" y="2468880"/>
            <a:chExt cx="191854" cy="192641"/>
          </a:xfrm>
          <a:solidFill>
            <a:srgbClr val="92D050"/>
          </a:solidFill>
        </p:grpSpPr>
        <p:sp>
          <p:nvSpPr>
            <p:cNvPr id="19" name="Google Shape;15321;p82"/>
            <p:cNvSpPr/>
            <p:nvPr/>
          </p:nvSpPr>
          <p:spPr>
            <a:xfrm>
              <a:off x="7703405" y="2468880"/>
              <a:ext cx="191854" cy="192641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322;p82"/>
            <p:cNvSpPr/>
            <p:nvPr/>
          </p:nvSpPr>
          <p:spPr>
            <a:xfrm>
              <a:off x="7764294" y="2530123"/>
              <a:ext cx="66478" cy="66445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20 Grupo"/>
          <p:cNvGrpSpPr/>
          <p:nvPr userDrawn="1"/>
        </p:nvGrpSpPr>
        <p:grpSpPr>
          <a:xfrm>
            <a:off x="6588233" y="224506"/>
            <a:ext cx="255357" cy="256406"/>
            <a:chOff x="7703405" y="2468880"/>
            <a:chExt cx="191854" cy="192641"/>
          </a:xfrm>
          <a:solidFill>
            <a:srgbClr val="92D050"/>
          </a:solidFill>
        </p:grpSpPr>
        <p:sp>
          <p:nvSpPr>
            <p:cNvPr id="22" name="Google Shape;15321;p82"/>
            <p:cNvSpPr/>
            <p:nvPr/>
          </p:nvSpPr>
          <p:spPr>
            <a:xfrm>
              <a:off x="7703405" y="2468880"/>
              <a:ext cx="191854" cy="192641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322;p82"/>
            <p:cNvSpPr/>
            <p:nvPr/>
          </p:nvSpPr>
          <p:spPr>
            <a:xfrm>
              <a:off x="7764294" y="2530123"/>
              <a:ext cx="66478" cy="66445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5321;p82"/>
          <p:cNvSpPr/>
          <p:nvPr/>
        </p:nvSpPr>
        <p:spPr>
          <a:xfrm>
            <a:off x="1378640" y="657808"/>
            <a:ext cx="255357" cy="256406"/>
          </a:xfrm>
          <a:custGeom>
            <a:avLst/>
            <a:gdLst/>
            <a:ahLst/>
            <a:cxnLst/>
            <a:rect l="l" t="t" r="r" b="b"/>
            <a:pathLst>
              <a:path w="5847" h="5871" extrusionOk="0">
                <a:moveTo>
                  <a:pt x="2751" y="1"/>
                </a:moveTo>
                <a:cubicBezTo>
                  <a:pt x="2549" y="1"/>
                  <a:pt x="2370" y="144"/>
                  <a:pt x="2335" y="346"/>
                </a:cubicBezTo>
                <a:lnTo>
                  <a:pt x="2227" y="858"/>
                </a:lnTo>
                <a:cubicBezTo>
                  <a:pt x="2144" y="894"/>
                  <a:pt x="2037" y="941"/>
                  <a:pt x="1965" y="977"/>
                </a:cubicBezTo>
                <a:lnTo>
                  <a:pt x="1513" y="680"/>
                </a:lnTo>
                <a:cubicBezTo>
                  <a:pt x="1449" y="631"/>
                  <a:pt x="1372" y="608"/>
                  <a:pt x="1293" y="608"/>
                </a:cubicBezTo>
                <a:cubicBezTo>
                  <a:pt x="1179" y="608"/>
                  <a:pt x="1061" y="655"/>
                  <a:pt x="977" y="739"/>
                </a:cubicBezTo>
                <a:lnTo>
                  <a:pt x="739" y="977"/>
                </a:lnTo>
                <a:cubicBezTo>
                  <a:pt x="596" y="1132"/>
                  <a:pt x="584" y="1346"/>
                  <a:pt x="680" y="1513"/>
                </a:cubicBezTo>
                <a:lnTo>
                  <a:pt x="977" y="1965"/>
                </a:lnTo>
                <a:cubicBezTo>
                  <a:pt x="918" y="2084"/>
                  <a:pt x="882" y="2215"/>
                  <a:pt x="834" y="2346"/>
                </a:cubicBezTo>
                <a:cubicBezTo>
                  <a:pt x="799" y="2442"/>
                  <a:pt x="858" y="2537"/>
                  <a:pt x="953" y="2573"/>
                </a:cubicBezTo>
                <a:cubicBezTo>
                  <a:pt x="968" y="2579"/>
                  <a:pt x="984" y="2582"/>
                  <a:pt x="1000" y="2582"/>
                </a:cubicBezTo>
                <a:cubicBezTo>
                  <a:pt x="1073" y="2582"/>
                  <a:pt x="1150" y="2522"/>
                  <a:pt x="1180" y="2454"/>
                </a:cubicBezTo>
                <a:cubicBezTo>
                  <a:pt x="1215" y="2323"/>
                  <a:pt x="1263" y="2192"/>
                  <a:pt x="1334" y="2049"/>
                </a:cubicBezTo>
                <a:cubicBezTo>
                  <a:pt x="1370" y="1989"/>
                  <a:pt x="1370" y="1918"/>
                  <a:pt x="1334" y="1858"/>
                </a:cubicBezTo>
                <a:lnTo>
                  <a:pt x="977" y="1322"/>
                </a:lnTo>
                <a:cubicBezTo>
                  <a:pt x="965" y="1287"/>
                  <a:pt x="965" y="1263"/>
                  <a:pt x="1001" y="1239"/>
                </a:cubicBezTo>
                <a:lnTo>
                  <a:pt x="1239" y="989"/>
                </a:lnTo>
                <a:cubicBezTo>
                  <a:pt x="1253" y="975"/>
                  <a:pt x="1271" y="969"/>
                  <a:pt x="1288" y="969"/>
                </a:cubicBezTo>
                <a:cubicBezTo>
                  <a:pt x="1301" y="969"/>
                  <a:pt x="1313" y="972"/>
                  <a:pt x="1322" y="977"/>
                </a:cubicBezTo>
                <a:lnTo>
                  <a:pt x="1858" y="1334"/>
                </a:lnTo>
                <a:cubicBezTo>
                  <a:pt x="1888" y="1358"/>
                  <a:pt x="1921" y="1370"/>
                  <a:pt x="1954" y="1370"/>
                </a:cubicBezTo>
                <a:cubicBezTo>
                  <a:pt x="1986" y="1370"/>
                  <a:pt x="2019" y="1358"/>
                  <a:pt x="2049" y="1334"/>
                </a:cubicBezTo>
                <a:cubicBezTo>
                  <a:pt x="2168" y="1263"/>
                  <a:pt x="2323" y="1203"/>
                  <a:pt x="2454" y="1168"/>
                </a:cubicBezTo>
                <a:cubicBezTo>
                  <a:pt x="2513" y="1156"/>
                  <a:pt x="2573" y="1096"/>
                  <a:pt x="2585" y="1037"/>
                </a:cubicBezTo>
                <a:lnTo>
                  <a:pt x="2704" y="418"/>
                </a:lnTo>
                <a:cubicBezTo>
                  <a:pt x="2704" y="382"/>
                  <a:pt x="2739" y="358"/>
                  <a:pt x="2775" y="358"/>
                </a:cubicBezTo>
                <a:lnTo>
                  <a:pt x="3120" y="358"/>
                </a:lnTo>
                <a:cubicBezTo>
                  <a:pt x="3156" y="358"/>
                  <a:pt x="3180" y="382"/>
                  <a:pt x="3192" y="418"/>
                </a:cubicBezTo>
                <a:lnTo>
                  <a:pt x="3311" y="1037"/>
                </a:lnTo>
                <a:cubicBezTo>
                  <a:pt x="3335" y="1096"/>
                  <a:pt x="3370" y="1156"/>
                  <a:pt x="3454" y="1168"/>
                </a:cubicBezTo>
                <a:cubicBezTo>
                  <a:pt x="3585" y="1215"/>
                  <a:pt x="3716" y="1263"/>
                  <a:pt x="3847" y="1334"/>
                </a:cubicBezTo>
                <a:cubicBezTo>
                  <a:pt x="3882" y="1352"/>
                  <a:pt x="3918" y="1361"/>
                  <a:pt x="3952" y="1361"/>
                </a:cubicBezTo>
                <a:cubicBezTo>
                  <a:pt x="3987" y="1361"/>
                  <a:pt x="4019" y="1352"/>
                  <a:pt x="4049" y="1334"/>
                </a:cubicBezTo>
                <a:lnTo>
                  <a:pt x="4585" y="977"/>
                </a:lnTo>
                <a:cubicBezTo>
                  <a:pt x="4595" y="972"/>
                  <a:pt x="4607" y="969"/>
                  <a:pt x="4619" y="969"/>
                </a:cubicBezTo>
                <a:cubicBezTo>
                  <a:pt x="4636" y="969"/>
                  <a:pt x="4654" y="975"/>
                  <a:pt x="4668" y="989"/>
                </a:cubicBezTo>
                <a:lnTo>
                  <a:pt x="4906" y="1239"/>
                </a:lnTo>
                <a:cubicBezTo>
                  <a:pt x="4942" y="1263"/>
                  <a:pt x="4942" y="1287"/>
                  <a:pt x="4918" y="1322"/>
                </a:cubicBezTo>
                <a:lnTo>
                  <a:pt x="4561" y="1858"/>
                </a:lnTo>
                <a:cubicBezTo>
                  <a:pt x="4525" y="1918"/>
                  <a:pt x="4525" y="1989"/>
                  <a:pt x="4561" y="2049"/>
                </a:cubicBezTo>
                <a:cubicBezTo>
                  <a:pt x="4644" y="2168"/>
                  <a:pt x="4704" y="2323"/>
                  <a:pt x="4728" y="2454"/>
                </a:cubicBezTo>
                <a:cubicBezTo>
                  <a:pt x="4740" y="2513"/>
                  <a:pt x="4799" y="2573"/>
                  <a:pt x="4859" y="2585"/>
                </a:cubicBezTo>
                <a:lnTo>
                  <a:pt x="5490" y="2704"/>
                </a:lnTo>
                <a:cubicBezTo>
                  <a:pt x="5513" y="2704"/>
                  <a:pt x="5549" y="2739"/>
                  <a:pt x="5549" y="2775"/>
                </a:cubicBezTo>
                <a:lnTo>
                  <a:pt x="5549" y="3120"/>
                </a:lnTo>
                <a:cubicBezTo>
                  <a:pt x="5549" y="3156"/>
                  <a:pt x="5513" y="3180"/>
                  <a:pt x="5490" y="3192"/>
                </a:cubicBezTo>
                <a:lnTo>
                  <a:pt x="4859" y="3311"/>
                </a:lnTo>
                <a:cubicBezTo>
                  <a:pt x="4799" y="3335"/>
                  <a:pt x="4740" y="3370"/>
                  <a:pt x="4728" y="3454"/>
                </a:cubicBezTo>
                <a:cubicBezTo>
                  <a:pt x="4680" y="3585"/>
                  <a:pt x="4644" y="3716"/>
                  <a:pt x="4561" y="3847"/>
                </a:cubicBezTo>
                <a:cubicBezTo>
                  <a:pt x="4537" y="3906"/>
                  <a:pt x="4537" y="3989"/>
                  <a:pt x="4561" y="4049"/>
                </a:cubicBezTo>
                <a:lnTo>
                  <a:pt x="4918" y="4585"/>
                </a:lnTo>
                <a:cubicBezTo>
                  <a:pt x="4942" y="4609"/>
                  <a:pt x="4942" y="4644"/>
                  <a:pt x="4906" y="4668"/>
                </a:cubicBezTo>
                <a:lnTo>
                  <a:pt x="4668" y="4906"/>
                </a:lnTo>
                <a:cubicBezTo>
                  <a:pt x="4655" y="4926"/>
                  <a:pt x="4638" y="4935"/>
                  <a:pt x="4622" y="4935"/>
                </a:cubicBezTo>
                <a:cubicBezTo>
                  <a:pt x="4609" y="4935"/>
                  <a:pt x="4595" y="4929"/>
                  <a:pt x="4585" y="4918"/>
                </a:cubicBezTo>
                <a:lnTo>
                  <a:pt x="4049" y="4561"/>
                </a:lnTo>
                <a:cubicBezTo>
                  <a:pt x="4019" y="4543"/>
                  <a:pt x="3984" y="4534"/>
                  <a:pt x="3948" y="4534"/>
                </a:cubicBezTo>
                <a:cubicBezTo>
                  <a:pt x="3912" y="4534"/>
                  <a:pt x="3876" y="4543"/>
                  <a:pt x="3847" y="4561"/>
                </a:cubicBezTo>
                <a:cubicBezTo>
                  <a:pt x="3728" y="4644"/>
                  <a:pt x="3585" y="4704"/>
                  <a:pt x="3454" y="4728"/>
                </a:cubicBezTo>
                <a:cubicBezTo>
                  <a:pt x="3394" y="4751"/>
                  <a:pt x="3335" y="4811"/>
                  <a:pt x="3311" y="4859"/>
                </a:cubicBezTo>
                <a:lnTo>
                  <a:pt x="3192" y="5490"/>
                </a:lnTo>
                <a:cubicBezTo>
                  <a:pt x="3192" y="5525"/>
                  <a:pt x="3168" y="5549"/>
                  <a:pt x="3120" y="5549"/>
                </a:cubicBezTo>
                <a:lnTo>
                  <a:pt x="2775" y="5549"/>
                </a:lnTo>
                <a:cubicBezTo>
                  <a:pt x="2751" y="5549"/>
                  <a:pt x="2716" y="5513"/>
                  <a:pt x="2704" y="5490"/>
                </a:cubicBezTo>
                <a:lnTo>
                  <a:pt x="2585" y="4859"/>
                </a:lnTo>
                <a:cubicBezTo>
                  <a:pt x="2573" y="4811"/>
                  <a:pt x="2525" y="4751"/>
                  <a:pt x="2454" y="4728"/>
                </a:cubicBezTo>
                <a:cubicBezTo>
                  <a:pt x="2323" y="4692"/>
                  <a:pt x="2180" y="4644"/>
                  <a:pt x="2049" y="4561"/>
                </a:cubicBezTo>
                <a:cubicBezTo>
                  <a:pt x="2019" y="4549"/>
                  <a:pt x="1986" y="4543"/>
                  <a:pt x="1954" y="4543"/>
                </a:cubicBezTo>
                <a:cubicBezTo>
                  <a:pt x="1921" y="4543"/>
                  <a:pt x="1888" y="4549"/>
                  <a:pt x="1858" y="4561"/>
                </a:cubicBezTo>
                <a:lnTo>
                  <a:pt x="1322" y="4918"/>
                </a:lnTo>
                <a:cubicBezTo>
                  <a:pt x="1306" y="4929"/>
                  <a:pt x="1293" y="4935"/>
                  <a:pt x="1280" y="4935"/>
                </a:cubicBezTo>
                <a:cubicBezTo>
                  <a:pt x="1265" y="4935"/>
                  <a:pt x="1252" y="4926"/>
                  <a:pt x="1239" y="4906"/>
                </a:cubicBezTo>
                <a:lnTo>
                  <a:pt x="1001" y="4668"/>
                </a:lnTo>
                <a:cubicBezTo>
                  <a:pt x="965" y="4644"/>
                  <a:pt x="965" y="4609"/>
                  <a:pt x="977" y="4585"/>
                </a:cubicBezTo>
                <a:lnTo>
                  <a:pt x="1334" y="4049"/>
                </a:lnTo>
                <a:cubicBezTo>
                  <a:pt x="1382" y="3989"/>
                  <a:pt x="1382" y="3906"/>
                  <a:pt x="1334" y="3847"/>
                </a:cubicBezTo>
                <a:cubicBezTo>
                  <a:pt x="1263" y="3728"/>
                  <a:pt x="1203" y="3585"/>
                  <a:pt x="1180" y="3454"/>
                </a:cubicBezTo>
                <a:cubicBezTo>
                  <a:pt x="1156" y="3394"/>
                  <a:pt x="1096" y="3335"/>
                  <a:pt x="1037" y="3311"/>
                </a:cubicBezTo>
                <a:lnTo>
                  <a:pt x="418" y="3192"/>
                </a:lnTo>
                <a:cubicBezTo>
                  <a:pt x="382" y="3192"/>
                  <a:pt x="358" y="3168"/>
                  <a:pt x="358" y="3120"/>
                </a:cubicBezTo>
                <a:lnTo>
                  <a:pt x="358" y="2775"/>
                </a:lnTo>
                <a:cubicBezTo>
                  <a:pt x="358" y="2751"/>
                  <a:pt x="382" y="2727"/>
                  <a:pt x="418" y="2704"/>
                </a:cubicBezTo>
                <a:lnTo>
                  <a:pt x="465" y="2692"/>
                </a:lnTo>
                <a:cubicBezTo>
                  <a:pt x="560" y="2680"/>
                  <a:pt x="620" y="2573"/>
                  <a:pt x="596" y="2477"/>
                </a:cubicBezTo>
                <a:cubicBezTo>
                  <a:pt x="586" y="2396"/>
                  <a:pt x="507" y="2341"/>
                  <a:pt x="425" y="2341"/>
                </a:cubicBezTo>
                <a:cubicBezTo>
                  <a:pt x="411" y="2341"/>
                  <a:pt x="396" y="2343"/>
                  <a:pt x="382" y="2346"/>
                </a:cubicBezTo>
                <a:lnTo>
                  <a:pt x="346" y="2370"/>
                </a:lnTo>
                <a:cubicBezTo>
                  <a:pt x="144" y="2406"/>
                  <a:pt x="1" y="2585"/>
                  <a:pt x="1" y="2775"/>
                </a:cubicBezTo>
                <a:lnTo>
                  <a:pt x="1" y="3120"/>
                </a:lnTo>
                <a:cubicBezTo>
                  <a:pt x="1" y="3335"/>
                  <a:pt x="144" y="3513"/>
                  <a:pt x="346" y="3537"/>
                </a:cubicBezTo>
                <a:lnTo>
                  <a:pt x="858" y="3644"/>
                </a:lnTo>
                <a:cubicBezTo>
                  <a:pt x="894" y="3728"/>
                  <a:pt x="941" y="3835"/>
                  <a:pt x="977" y="3906"/>
                </a:cubicBezTo>
                <a:lnTo>
                  <a:pt x="680" y="4359"/>
                </a:lnTo>
                <a:cubicBezTo>
                  <a:pt x="560" y="4525"/>
                  <a:pt x="596" y="4763"/>
                  <a:pt x="739" y="4894"/>
                </a:cubicBezTo>
                <a:lnTo>
                  <a:pt x="977" y="5132"/>
                </a:lnTo>
                <a:cubicBezTo>
                  <a:pt x="1067" y="5216"/>
                  <a:pt x="1182" y="5259"/>
                  <a:pt x="1292" y="5259"/>
                </a:cubicBezTo>
                <a:cubicBezTo>
                  <a:pt x="1371" y="5259"/>
                  <a:pt x="1448" y="5237"/>
                  <a:pt x="1513" y="5192"/>
                </a:cubicBezTo>
                <a:lnTo>
                  <a:pt x="1965" y="4894"/>
                </a:lnTo>
                <a:cubicBezTo>
                  <a:pt x="2049" y="4942"/>
                  <a:pt x="2144" y="4978"/>
                  <a:pt x="2227" y="5013"/>
                </a:cubicBezTo>
                <a:lnTo>
                  <a:pt x="2335" y="5537"/>
                </a:lnTo>
                <a:cubicBezTo>
                  <a:pt x="2382" y="5728"/>
                  <a:pt x="2561" y="5871"/>
                  <a:pt x="2751" y="5871"/>
                </a:cubicBezTo>
                <a:lnTo>
                  <a:pt x="3097" y="5871"/>
                </a:lnTo>
                <a:cubicBezTo>
                  <a:pt x="3299" y="5871"/>
                  <a:pt x="3478" y="5728"/>
                  <a:pt x="3513" y="5537"/>
                </a:cubicBezTo>
                <a:lnTo>
                  <a:pt x="3620" y="5013"/>
                </a:lnTo>
                <a:cubicBezTo>
                  <a:pt x="3704" y="4978"/>
                  <a:pt x="3811" y="4942"/>
                  <a:pt x="3882" y="4894"/>
                </a:cubicBezTo>
                <a:lnTo>
                  <a:pt x="4323" y="5192"/>
                </a:lnTo>
                <a:cubicBezTo>
                  <a:pt x="4391" y="5241"/>
                  <a:pt x="4472" y="5264"/>
                  <a:pt x="4552" y="5264"/>
                </a:cubicBezTo>
                <a:cubicBezTo>
                  <a:pt x="4667" y="5264"/>
                  <a:pt x="4781" y="5217"/>
                  <a:pt x="4859" y="5132"/>
                </a:cubicBezTo>
                <a:lnTo>
                  <a:pt x="5097" y="4894"/>
                </a:lnTo>
                <a:cubicBezTo>
                  <a:pt x="5252" y="4740"/>
                  <a:pt x="5263" y="4525"/>
                  <a:pt x="5156" y="4359"/>
                </a:cubicBezTo>
                <a:lnTo>
                  <a:pt x="4859" y="3906"/>
                </a:lnTo>
                <a:cubicBezTo>
                  <a:pt x="4906" y="3823"/>
                  <a:pt x="4954" y="3728"/>
                  <a:pt x="4978" y="3644"/>
                </a:cubicBezTo>
                <a:lnTo>
                  <a:pt x="5502" y="3537"/>
                </a:lnTo>
                <a:cubicBezTo>
                  <a:pt x="5692" y="3489"/>
                  <a:pt x="5847" y="3311"/>
                  <a:pt x="5847" y="3120"/>
                </a:cubicBezTo>
                <a:lnTo>
                  <a:pt x="5847" y="2775"/>
                </a:lnTo>
                <a:cubicBezTo>
                  <a:pt x="5847" y="2549"/>
                  <a:pt x="5716" y="2382"/>
                  <a:pt x="5502" y="2334"/>
                </a:cubicBezTo>
                <a:lnTo>
                  <a:pt x="4990" y="2227"/>
                </a:lnTo>
                <a:cubicBezTo>
                  <a:pt x="4954" y="2144"/>
                  <a:pt x="4906" y="2037"/>
                  <a:pt x="4871" y="1965"/>
                </a:cubicBezTo>
                <a:lnTo>
                  <a:pt x="5168" y="1513"/>
                </a:lnTo>
                <a:cubicBezTo>
                  <a:pt x="5287" y="1346"/>
                  <a:pt x="5252" y="1108"/>
                  <a:pt x="5109" y="977"/>
                </a:cubicBezTo>
                <a:lnTo>
                  <a:pt x="4871" y="739"/>
                </a:lnTo>
                <a:cubicBezTo>
                  <a:pt x="4780" y="656"/>
                  <a:pt x="4666" y="613"/>
                  <a:pt x="4555" y="613"/>
                </a:cubicBezTo>
                <a:cubicBezTo>
                  <a:pt x="4476" y="613"/>
                  <a:pt x="4399" y="635"/>
                  <a:pt x="4335" y="680"/>
                </a:cubicBezTo>
                <a:lnTo>
                  <a:pt x="3882" y="977"/>
                </a:lnTo>
                <a:cubicBezTo>
                  <a:pt x="3799" y="941"/>
                  <a:pt x="3704" y="894"/>
                  <a:pt x="3620" y="858"/>
                </a:cubicBezTo>
                <a:lnTo>
                  <a:pt x="3513" y="346"/>
                </a:lnTo>
                <a:cubicBezTo>
                  <a:pt x="3466" y="144"/>
                  <a:pt x="3287" y="1"/>
                  <a:pt x="3097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20" y="201588"/>
            <a:ext cx="806294" cy="142711"/>
          </a:xfrm>
          <a:prstGeom prst="rect">
            <a:avLst/>
          </a:prstGeom>
        </p:spPr>
      </p:pic>
      <p:pic>
        <p:nvPicPr>
          <p:cNvPr id="26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38" y="188951"/>
            <a:ext cx="458077" cy="1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5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77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69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43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91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93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69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cid:image006.jpg@01D59FA0.3AE249F0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cid:image005.jpg@01D59FA0.3AE249F0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cid:image006.jpg@01D59FA0.3AE249F0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6.emf"/><Relationship Id="rId4" Type="http://schemas.openxmlformats.org/officeDocument/2006/relationships/image" Target="../media/image2.jpeg"/><Relationship Id="rId9" Type="http://schemas.openxmlformats.org/officeDocument/2006/relationships/package" Target="../embeddings/Microsoft_Excel_Worksheet2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eg-social.es/wps/wcm/connect/wss/8778701b-ec52-4989-86c0-bb6bc28ef37f/BNR+2-2021.pdf?MOD=AJPERES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seg-social.es/wps/portal/wss/internet/Empresarios/PrestacionesPensionesEmpresarios/de602366-4174-421c-9d4d-3cac0963f3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cid:image002.jpg@01D59FA0.3AE249F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cid:image001.jpg@01D59FA0.3AE249F0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58;p59"/>
          <p:cNvSpPr txBox="1">
            <a:spLocks/>
          </p:cNvSpPr>
          <p:nvPr/>
        </p:nvSpPr>
        <p:spPr>
          <a:xfrm flipH="1">
            <a:off x="4283968" y="1635648"/>
            <a:ext cx="4680520" cy="17951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s-ES" sz="3000" dirty="0" smtClean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Servicio FIER y TUSS Representantes</a:t>
            </a:r>
            <a:endParaRPr lang="es-ES" sz="3000" dirty="0">
              <a:solidFill>
                <a:srgbClr val="92D050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Google Shape;3059;p59"/>
          <p:cNvSpPr txBox="1">
            <a:spLocks/>
          </p:cNvSpPr>
          <p:nvPr/>
        </p:nvSpPr>
        <p:spPr>
          <a:xfrm flipH="1">
            <a:off x="5128182" y="3601246"/>
            <a:ext cx="3332269" cy="410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1600"/>
              </a:spcAft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Reunión </a:t>
            </a: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Graduados sociales</a:t>
            </a:r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55" y="4592383"/>
            <a:ext cx="1180495" cy="208943"/>
          </a:xfrm>
          <a:prstGeom prst="rect">
            <a:avLst/>
          </a:prstGeom>
        </p:spPr>
      </p:pic>
      <p:pic>
        <p:nvPicPr>
          <p:cNvPr id="7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8628" y="4559725"/>
            <a:ext cx="670670" cy="25097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01770" y="422406"/>
            <a:ext cx="9476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2021</a:t>
            </a:r>
            <a:endParaRPr lang="es-ES" sz="2600" dirty="0">
              <a:solidFill>
                <a:schemeClr val="accent3">
                  <a:lumMod val="40000"/>
                  <a:lumOff val="6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Google Shape;3059;p59"/>
          <p:cNvSpPr txBox="1">
            <a:spLocks/>
          </p:cNvSpPr>
          <p:nvPr/>
        </p:nvSpPr>
        <p:spPr>
          <a:xfrm flipH="1">
            <a:off x="5148084" y="4393334"/>
            <a:ext cx="3332269" cy="410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1600"/>
              </a:spcAft>
            </a:pPr>
            <a:r>
              <a:rPr lang="es-E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junio2021</a:t>
            </a:r>
            <a:endParaRPr lang="es-ES" sz="11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13" name="Google Shape;2281;p33"/>
          <p:cNvSpPr txBox="1">
            <a:spLocks/>
          </p:cNvSpPr>
          <p:nvPr/>
        </p:nvSpPr>
        <p:spPr>
          <a:xfrm>
            <a:off x="683568" y="1491630"/>
            <a:ext cx="7848872" cy="2563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01 </a:t>
            </a:r>
            <a:r>
              <a:rPr lang="es-ES" dirty="0">
                <a:cs typeface="Segoe UI Semibold" panose="020B0702040204020203" pitchFamily="34" charset="0"/>
              </a:rPr>
              <a:t>Fichero INSS EMPRESAS (FIE)</a:t>
            </a:r>
            <a:br>
              <a:rPr lang="es-ES" dirty="0">
                <a:cs typeface="Segoe UI Semibold" panose="020B0702040204020203" pitchFamily="34" charset="0"/>
              </a:rPr>
            </a:br>
            <a:r>
              <a:rPr lang="es-ES" dirty="0">
                <a:cs typeface="Segoe UI Semibold" panose="020B0702040204020203" pitchFamily="34" charset="0"/>
              </a:rPr>
              <a:t/>
            </a:r>
            <a:br>
              <a:rPr lang="es-ES" dirty="0">
                <a:cs typeface="Segoe UI Semibold" panose="020B0702040204020203" pitchFamily="34" charset="0"/>
              </a:rPr>
            </a:b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484207" y="1347614"/>
            <a:ext cx="3903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Acceso a la bandeja de entrada</a:t>
            </a:r>
            <a:r>
              <a:rPr lang="es-E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endParaRPr lang="es-E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4" name="53 Grupo"/>
          <p:cNvGrpSpPr/>
          <p:nvPr/>
        </p:nvGrpSpPr>
        <p:grpSpPr>
          <a:xfrm>
            <a:off x="481554" y="2151004"/>
            <a:ext cx="3834151" cy="1944216"/>
            <a:chOff x="152400" y="609600"/>
            <a:chExt cx="4330700" cy="2971800"/>
          </a:xfrm>
        </p:grpSpPr>
        <p:pic>
          <p:nvPicPr>
            <p:cNvPr id="55" name="Picture 1" descr="cid:image005.jpg@01D59FA0.3AE249F0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09600"/>
              <a:ext cx="4324350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14 Rectángulo"/>
            <p:cNvSpPr>
              <a:spLocks noChangeArrowheads="1"/>
            </p:cNvSpPr>
            <p:nvPr/>
          </p:nvSpPr>
          <p:spPr bwMode="auto">
            <a:xfrm>
              <a:off x="2616200" y="1222375"/>
              <a:ext cx="1866900" cy="2222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USUARIO PRINCIPAL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5066993" y="2068546"/>
            <a:ext cx="4041511" cy="1999346"/>
            <a:chOff x="304800" y="762000"/>
            <a:chExt cx="4848225" cy="3324225"/>
          </a:xfrm>
        </p:grpSpPr>
        <p:pic>
          <p:nvPicPr>
            <p:cNvPr id="58" name="Picture 1" descr="cid:image006.jpg@01D59FA0.3AE249F0"/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762000"/>
              <a:ext cx="4848225" cy="332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Imagen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687763"/>
              <a:ext cx="4445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Imagen 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3800" y="1816100"/>
              <a:ext cx="958850" cy="17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Imagen 10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100" y="1587500"/>
              <a:ext cx="1041400" cy="15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Imagen 8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0" y="1231900"/>
              <a:ext cx="1377950" cy="26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Imagen 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1828800"/>
              <a:ext cx="1346200" cy="17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63 Rectángulo"/>
          <p:cNvSpPr/>
          <p:nvPr/>
        </p:nvSpPr>
        <p:spPr>
          <a:xfrm>
            <a:off x="5009902" y="1347613"/>
            <a:ext cx="4032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Incluye todo </a:t>
            </a:r>
            <a:r>
              <a:rPr lang="es-E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lo que se haya recibido, incluidos los FIE.</a:t>
            </a:r>
          </a:p>
        </p:txBody>
      </p:sp>
      <p:sp>
        <p:nvSpPr>
          <p:cNvPr id="65" name="64 Flecha derecha"/>
          <p:cNvSpPr/>
          <p:nvPr/>
        </p:nvSpPr>
        <p:spPr>
          <a:xfrm>
            <a:off x="4433838" y="3015100"/>
            <a:ext cx="57606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13" name="Google Shape;2281;p33"/>
          <p:cNvSpPr txBox="1">
            <a:spLocks/>
          </p:cNvSpPr>
          <p:nvPr/>
        </p:nvSpPr>
        <p:spPr>
          <a:xfrm>
            <a:off x="683568" y="1491630"/>
            <a:ext cx="7848872" cy="2563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01 </a:t>
            </a:r>
            <a:r>
              <a:rPr lang="es-ES" dirty="0">
                <a:cs typeface="Segoe UI Semibold" panose="020B0702040204020203" pitchFamily="34" charset="0"/>
              </a:rPr>
              <a:t>Fichero INSS EMPRESAS (FIE)</a:t>
            </a:r>
            <a:br>
              <a:rPr lang="es-ES" dirty="0">
                <a:cs typeface="Segoe UI Semibold" panose="020B0702040204020203" pitchFamily="34" charset="0"/>
              </a:rPr>
            </a:br>
            <a:r>
              <a:rPr lang="es-ES" dirty="0">
                <a:cs typeface="Segoe UI Semibold" panose="020B0702040204020203" pitchFamily="34" charset="0"/>
              </a:rPr>
              <a:t/>
            </a:r>
            <a:br>
              <a:rPr lang="es-ES" dirty="0">
                <a:cs typeface="Segoe UI Semibold" panose="020B0702040204020203" pitchFamily="34" charset="0"/>
              </a:rPr>
            </a:b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11</a:t>
            </a:fld>
            <a:endParaRPr lang="es-ES"/>
          </a:p>
        </p:txBody>
      </p:sp>
      <p:grpSp>
        <p:nvGrpSpPr>
          <p:cNvPr id="54" name="53 Grupo"/>
          <p:cNvGrpSpPr/>
          <p:nvPr/>
        </p:nvGrpSpPr>
        <p:grpSpPr>
          <a:xfrm>
            <a:off x="395539" y="1435409"/>
            <a:ext cx="4329543" cy="2808311"/>
            <a:chOff x="304800" y="762000"/>
            <a:chExt cx="4848225" cy="3324225"/>
          </a:xfrm>
        </p:grpSpPr>
        <p:pic>
          <p:nvPicPr>
            <p:cNvPr id="55" name="Picture 1" descr="cid:image006.jpg@01D59FA0.3AE249F0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762000"/>
              <a:ext cx="4848225" cy="332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Imagen 1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687763"/>
              <a:ext cx="4445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Imagen 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3800" y="1816100"/>
              <a:ext cx="958850" cy="17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Imagen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100" y="1587500"/>
              <a:ext cx="1041400" cy="15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Imagen 8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0" y="1231900"/>
              <a:ext cx="1377950" cy="26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Imagen 7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1828800"/>
              <a:ext cx="1346200" cy="17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60 Rectángulo"/>
          <p:cNvSpPr/>
          <p:nvPr/>
        </p:nvSpPr>
        <p:spPr>
          <a:xfrm>
            <a:off x="4989752" y="1907945"/>
            <a:ext cx="390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Filtrando por </a:t>
            </a:r>
            <a:r>
              <a:rPr lang="es-E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comunicaciones </a:t>
            </a:r>
            <a:r>
              <a:rPr lang="es-E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INSS</a:t>
            </a:r>
            <a:r>
              <a:rPr lang="es-E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se </a:t>
            </a: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puede </a:t>
            </a:r>
            <a:r>
              <a:rPr lang="es-E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seleccionar el fichero FIE</a:t>
            </a: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INSS </a:t>
            </a:r>
            <a:r>
              <a:rPr lang="es-E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Empresa</a:t>
            </a:r>
            <a:r>
              <a:rPr lang="es-E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s-E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</a:p>
          <a:p>
            <a:pPr algn="just"/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 descarga se realiza en un </a:t>
            </a:r>
            <a:r>
              <a:rPr lang="es-E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fichero </a:t>
            </a:r>
            <a:r>
              <a:rPr lang="es-ES" sz="1600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txt</a:t>
            </a:r>
            <a:r>
              <a:rPr lang="es-E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s-E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</a:p>
          <a:p>
            <a:pPr algn="just"/>
            <a:r>
              <a:rPr lang="es-E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Solamente puede ver el fichero FIE el autorizado principal.</a:t>
            </a:r>
            <a:endParaRPr lang="es-E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2427734"/>
            <a:ext cx="7315034" cy="1080120"/>
          </a:xfrm>
        </p:spPr>
        <p:txBody>
          <a:bodyPr/>
          <a:lstStyle/>
          <a:p>
            <a:r>
              <a:rPr lang="es-ES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02</a:t>
            </a:r>
            <a: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s-ES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SERVICIO FIER</a:t>
            </a:r>
            <a:endParaRPr lang="es-E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7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9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12</a:t>
            </a:fld>
            <a:endParaRPr lang="es-ES"/>
          </a:p>
        </p:txBody>
      </p:sp>
      <p:grpSp>
        <p:nvGrpSpPr>
          <p:cNvPr id="19" name="Google Shape;7082;p66"/>
          <p:cNvGrpSpPr/>
          <p:nvPr/>
        </p:nvGrpSpPr>
        <p:grpSpPr>
          <a:xfrm>
            <a:off x="8100412" y="1943515"/>
            <a:ext cx="315009" cy="346248"/>
            <a:chOff x="1310075" y="3980250"/>
            <a:chExt cx="297750" cy="297525"/>
          </a:xfrm>
          <a:solidFill>
            <a:srgbClr val="029A4A"/>
          </a:solidFill>
        </p:grpSpPr>
        <p:sp>
          <p:nvSpPr>
            <p:cNvPr id="20" name="Google Shape;7083;p66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084;p66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85;p66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86;p66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90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02 </a:t>
            </a:r>
            <a:r>
              <a:rPr lang="es-ES" dirty="0" smtClean="0">
                <a:cs typeface="Segoe UI Semibold" panose="020B0702040204020203" pitchFamily="34" charset="0"/>
              </a:rPr>
              <a:t>SERVICIO FIER</a:t>
            </a: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60" name="59 Rectángulo redondeado"/>
          <p:cNvSpPr/>
          <p:nvPr/>
        </p:nvSpPr>
        <p:spPr>
          <a:xfrm>
            <a:off x="5335540" y="2355318"/>
            <a:ext cx="3268908" cy="1249888"/>
          </a:xfrm>
          <a:prstGeom prst="roundRect">
            <a:avLst>
              <a:gd name="adj" fmla="val 3793"/>
            </a:avLst>
          </a:prstGeom>
          <a:solidFill>
            <a:srgbClr val="E6B91E">
              <a:lumMod val="20000"/>
              <a:lumOff val="8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60 Rectángulo redondeado"/>
          <p:cNvSpPr/>
          <p:nvPr/>
        </p:nvSpPr>
        <p:spPr>
          <a:xfrm>
            <a:off x="1303092" y="1707656"/>
            <a:ext cx="3268908" cy="1305237"/>
          </a:xfrm>
          <a:prstGeom prst="roundRect">
            <a:avLst>
              <a:gd name="adj" fmla="val 3793"/>
            </a:avLst>
          </a:prstGeom>
          <a:solidFill>
            <a:sysClr val="window" lastClr="FFFFFF"/>
          </a:solidFill>
          <a:ln w="19050" cap="rnd" cmpd="sng" algn="ctr">
            <a:solidFill>
              <a:srgbClr val="E6B9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476978" y="1213474"/>
            <a:ext cx="8316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Nuevo servicio FIER</a:t>
            </a: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que </a:t>
            </a: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permitirá la descarga del 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Fichero INSS EMPRESAS </a:t>
            </a: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</a:t>
            </a:r>
            <a:r>
              <a:rPr lang="es-E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los </a:t>
            </a:r>
            <a:r>
              <a:rPr lang="es-E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usuarios del RED DIRECTO </a:t>
            </a:r>
          </a:p>
        </p:txBody>
      </p:sp>
      <p:sp>
        <p:nvSpPr>
          <p:cNvPr id="63" name="62 Rectángulo"/>
          <p:cNvSpPr/>
          <p:nvPr/>
        </p:nvSpPr>
        <p:spPr>
          <a:xfrm>
            <a:off x="1766315" y="2274227"/>
            <a:ext cx="2623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54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Empresas </a:t>
            </a:r>
            <a:r>
              <a:rPr lang="es-E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≤ </a:t>
            </a:r>
            <a:r>
              <a:rPr lang="es-E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 empleados </a:t>
            </a:r>
            <a:r>
              <a:rPr lang="es-E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que no acceden a SILTRA y que agrupan a </a:t>
            </a:r>
            <a:r>
              <a:rPr lang="es-E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160.000 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trabajadores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5658193" y="2265719"/>
            <a:ext cx="2623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400" b="1" kern="0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just"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400" b="1" kern="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363538" algn="just"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kern="0" dirty="0">
                <a:solidFill>
                  <a:prstClr val="black"/>
                </a:solidFill>
                <a:latin typeface="Corbel" panose="020B0503020204020204" pitchFamily="34" charset="0"/>
              </a:rPr>
              <a:t>Puesta en producción: </a:t>
            </a:r>
            <a:r>
              <a:rPr lang="es-ES" sz="1400" kern="0" dirty="0" smtClean="0">
                <a:solidFill>
                  <a:prstClr val="black"/>
                </a:solidFill>
                <a:latin typeface="Corbel" panose="020B0503020204020204" pitchFamily="34" charset="0"/>
              </a:rPr>
              <a:t>finales de julio 2021</a:t>
            </a:r>
            <a:endParaRPr lang="es-ES" sz="1400" b="1" kern="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grpSp>
        <p:nvGrpSpPr>
          <p:cNvPr id="65" name="Google Shape;7214;p66"/>
          <p:cNvGrpSpPr/>
          <p:nvPr/>
        </p:nvGrpSpPr>
        <p:grpSpPr>
          <a:xfrm>
            <a:off x="5664953" y="2864421"/>
            <a:ext cx="338981" cy="245716"/>
            <a:chOff x="3859600" y="3591950"/>
            <a:chExt cx="296975" cy="296175"/>
          </a:xfrm>
          <a:solidFill>
            <a:srgbClr val="E6B91E">
              <a:lumMod val="75000"/>
            </a:srgbClr>
          </a:solidFill>
        </p:grpSpPr>
        <p:sp>
          <p:nvSpPr>
            <p:cNvPr id="66" name="Google Shape;7215;p66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7216;p66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7217;p66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0" name="69 Rectángulo"/>
          <p:cNvSpPr/>
          <p:nvPr/>
        </p:nvSpPr>
        <p:spPr>
          <a:xfrm>
            <a:off x="1494154" y="1842383"/>
            <a:ext cx="2736304" cy="369328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 lIns="91436" tIns="45718" rIns="91436" bIns="45718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6B91E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Destinatarios principales</a:t>
            </a:r>
          </a:p>
        </p:txBody>
      </p:sp>
      <p:sp>
        <p:nvSpPr>
          <p:cNvPr id="71" name="70 Rectángulo redondeado"/>
          <p:cNvSpPr/>
          <p:nvPr/>
        </p:nvSpPr>
        <p:spPr>
          <a:xfrm>
            <a:off x="1303092" y="3219826"/>
            <a:ext cx="3268908" cy="1266143"/>
          </a:xfrm>
          <a:prstGeom prst="roundRect">
            <a:avLst>
              <a:gd name="adj" fmla="val 379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1773198" y="3747302"/>
            <a:ext cx="2623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54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Además </a:t>
            </a: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este servicio 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podrá acceder cualquier </a:t>
            </a:r>
            <a:r>
              <a:rPr lang="es-E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autorizado RED </a:t>
            </a:r>
            <a:r>
              <a:rPr lang="es-E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(principal o secundario</a:t>
            </a: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es-ES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1494154" y="3276671"/>
            <a:ext cx="2736304" cy="369328"/>
          </a:xfrm>
          <a:prstGeom prst="rect">
            <a:avLst/>
          </a:prstGeom>
          <a:solidFill>
            <a:schemeClr val="accent2"/>
          </a:solidFill>
        </p:spPr>
        <p:txBody>
          <a:bodyPr wrap="square" lIns="91436" tIns="45718" rIns="91436" bIns="45718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Otros usuarios</a:t>
            </a:r>
          </a:p>
        </p:txBody>
      </p:sp>
    </p:spTree>
    <p:extLst>
      <p:ext uri="{BB962C8B-B14F-4D97-AF65-F5344CB8AC3E}">
        <p14:creationId xmlns:p14="http://schemas.microsoft.com/office/powerpoint/2010/main" val="20942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13" name="Google Shape;2281;p33"/>
          <p:cNvSpPr txBox="1">
            <a:spLocks/>
          </p:cNvSpPr>
          <p:nvPr/>
        </p:nvSpPr>
        <p:spPr>
          <a:xfrm>
            <a:off x="1190574" y="1216545"/>
            <a:ext cx="7848872" cy="517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Canal de comunicación </a:t>
            </a: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creado por el INSS disponible a través del sistema </a:t>
            </a:r>
            <a:r>
              <a:rPr lang="es-E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RED ONLINE</a:t>
            </a: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02 </a:t>
            </a:r>
            <a:r>
              <a:rPr lang="es-ES" dirty="0" smtClean="0">
                <a:cs typeface="Segoe UI Semibold" panose="020B0702040204020203" pitchFamily="34" charset="0"/>
              </a:rPr>
              <a:t>SERVICIO FIER</a:t>
            </a: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14</a:t>
            </a:fld>
            <a:endParaRPr lang="es-ES"/>
          </a:p>
        </p:txBody>
      </p:sp>
      <p:grpSp>
        <p:nvGrpSpPr>
          <p:cNvPr id="8" name="Google Shape;7189;p66"/>
          <p:cNvGrpSpPr/>
          <p:nvPr/>
        </p:nvGrpSpPr>
        <p:grpSpPr>
          <a:xfrm>
            <a:off x="529823" y="1325490"/>
            <a:ext cx="398838" cy="355836"/>
            <a:chOff x="2037825" y="3254050"/>
            <a:chExt cx="296175" cy="296175"/>
          </a:xfrm>
          <a:solidFill>
            <a:srgbClr val="029A4A"/>
          </a:solidFill>
        </p:grpSpPr>
        <p:sp>
          <p:nvSpPr>
            <p:cNvPr id="9" name="Google Shape;7190;p66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ln>
              <a:solidFill>
                <a:srgbClr val="029A4A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91;p66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ln>
              <a:solidFill>
                <a:srgbClr val="029A4A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92;p66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ln>
              <a:solidFill>
                <a:srgbClr val="029A4A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93;p66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ln>
              <a:solidFill>
                <a:srgbClr val="029A4A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94;p66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ln>
              <a:solidFill>
                <a:srgbClr val="029A4A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95;p66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ln>
              <a:solidFill>
                <a:srgbClr val="029A4A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281;p33"/>
          <p:cNvSpPr txBox="1">
            <a:spLocks/>
          </p:cNvSpPr>
          <p:nvPr/>
        </p:nvSpPr>
        <p:spPr>
          <a:xfrm>
            <a:off x="1179146" y="2276740"/>
            <a:ext cx="7848872" cy="11464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Permite la </a:t>
            </a:r>
            <a:r>
              <a:rPr lang="es-E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descarga diaria del Fichero INSS EMPRESAS (FIE) </a:t>
            </a: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 informa </a:t>
            </a: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 las </a:t>
            </a:r>
            <a:r>
              <a:rPr lang="es-E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modificaciones producidas en las bases de datos de prestaciones del INSS</a:t>
            </a: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respecto de los trabajadores de la empresa.</a:t>
            </a: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</p:txBody>
      </p:sp>
      <p:grpSp>
        <p:nvGrpSpPr>
          <p:cNvPr id="32" name="Google Shape;6018;p64"/>
          <p:cNvGrpSpPr/>
          <p:nvPr/>
        </p:nvGrpSpPr>
        <p:grpSpPr>
          <a:xfrm>
            <a:off x="524066" y="2720268"/>
            <a:ext cx="389108" cy="259403"/>
            <a:chOff x="899850" y="871450"/>
            <a:chExt cx="483175" cy="423400"/>
          </a:xfrm>
          <a:solidFill>
            <a:schemeClr val="accent2"/>
          </a:solidFill>
        </p:grpSpPr>
        <p:sp>
          <p:nvSpPr>
            <p:cNvPr id="33" name="Google Shape;6019;p64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" name="Google Shape;6020;p64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" name="Google Shape;6021;p64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" name="Google Shape;6022;p64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" name="Google Shape;2281;p33"/>
          <p:cNvSpPr txBox="1">
            <a:spLocks/>
          </p:cNvSpPr>
          <p:nvPr/>
        </p:nvSpPr>
        <p:spPr>
          <a:xfrm>
            <a:off x="1185209" y="2715767"/>
            <a:ext cx="7848872" cy="685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</p:txBody>
      </p:sp>
      <p:sp>
        <p:nvSpPr>
          <p:cNvPr id="38" name="Google Shape;2281;p33"/>
          <p:cNvSpPr txBox="1">
            <a:spLocks/>
          </p:cNvSpPr>
          <p:nvPr/>
        </p:nvSpPr>
        <p:spPr>
          <a:xfrm>
            <a:off x="1259608" y="3772896"/>
            <a:ext cx="7848872" cy="512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Abarca a </a:t>
            </a:r>
            <a:r>
              <a:rPr lang="es-E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todos los trabajadores por cuenta ajena</a:t>
            </a: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</p:txBody>
      </p:sp>
      <p:grpSp>
        <p:nvGrpSpPr>
          <p:cNvPr id="52" name="Google Shape;6078;p64"/>
          <p:cNvGrpSpPr/>
          <p:nvPr/>
        </p:nvGrpSpPr>
        <p:grpSpPr>
          <a:xfrm>
            <a:off x="554302" y="3867887"/>
            <a:ext cx="343442" cy="339288"/>
            <a:chOff x="3858100" y="1435075"/>
            <a:chExt cx="487775" cy="481875"/>
          </a:xfrm>
          <a:solidFill>
            <a:srgbClr val="029A4A"/>
          </a:solidFill>
        </p:grpSpPr>
        <p:sp>
          <p:nvSpPr>
            <p:cNvPr id="53" name="Google Shape;6079;p64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6080;p64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6081;p64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6082;p64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" name="Google Shape;6083;p64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9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02 </a:t>
            </a:r>
            <a:r>
              <a:rPr lang="es-ES" dirty="0" smtClean="0">
                <a:cs typeface="Segoe UI Semibold" panose="020B0702040204020203" pitchFamily="34" charset="0"/>
              </a:rPr>
              <a:t>SERVICIO FIER</a:t>
            </a: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40" y="1347614"/>
            <a:ext cx="5976664" cy="328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18240" y="4443958"/>
            <a:ext cx="141360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b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Fichero INSS EMPRESAS</a:t>
            </a:r>
          </a:p>
          <a:p>
            <a:r>
              <a:rPr lang="es-ES" sz="800" b="1" dirty="0" smtClean="0">
                <a:solidFill>
                  <a:srgbClr val="A6B0B9"/>
                </a:solidFill>
                <a:cs typeface="Segoe UI Light" panose="020B0502040204020203" pitchFamily="34" charset="0"/>
              </a:rPr>
              <a:t>Servicio FIER</a:t>
            </a:r>
            <a:endParaRPr lang="es-ES" sz="800" b="1" dirty="0">
              <a:solidFill>
                <a:srgbClr val="A6B0B9"/>
              </a:solidFill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75694" y="1347614"/>
            <a:ext cx="936104" cy="144016"/>
          </a:xfrm>
          <a:prstGeom prst="rect">
            <a:avLst/>
          </a:prstGeom>
          <a:solidFill>
            <a:srgbClr val="E9E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0" y="1188789"/>
            <a:ext cx="9144000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s-ES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DESCARGA RED ONLINE</a:t>
            </a:r>
            <a:endParaRPr lang="es-ES" sz="2400" b="1" dirty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02 </a:t>
            </a:r>
            <a:r>
              <a:rPr lang="es-ES" dirty="0" smtClean="0">
                <a:cs typeface="Segoe UI Semibold" panose="020B0702040204020203" pitchFamily="34" charset="0"/>
              </a:rPr>
              <a:t>SERVICIO FIER</a:t>
            </a: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3" y="1059581"/>
            <a:ext cx="7478772" cy="33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2139702"/>
            <a:ext cx="3384376" cy="10081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4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9581"/>
            <a:ext cx="7478772" cy="33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02 </a:t>
            </a:r>
            <a:r>
              <a:rPr lang="es-ES" dirty="0" smtClean="0">
                <a:cs typeface="Segoe UI Semibold" panose="020B0702040204020203" pitchFamily="34" charset="0"/>
              </a:rPr>
              <a:t>SERVICIO FIER</a:t>
            </a: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4941168" y="2395247"/>
            <a:ext cx="2871192" cy="70788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Rango de fechas </a:t>
            </a:r>
            <a:r>
              <a:rPr lang="es-ES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 superior a 15 días</a:t>
            </a:r>
            <a:r>
              <a:rPr lang="es-ES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lvl="0"/>
            <a:endParaRPr lang="es-ES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s-ES_tradnl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Únicamente </a:t>
            </a:r>
            <a:r>
              <a:rPr lang="es-ES_tradnl" sz="1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podrá consultarse </a:t>
            </a:r>
            <a:r>
              <a:rPr lang="es-ES_tradnl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desde la fecha de puesta en funcionamiento</a:t>
            </a:r>
            <a:endParaRPr lang="es-ES" sz="1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4542037" y="2742480"/>
            <a:ext cx="31318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22" y="2146256"/>
            <a:ext cx="273122" cy="24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1064814" y="2139702"/>
            <a:ext cx="3435178" cy="10081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9581"/>
            <a:ext cx="7478772" cy="33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02 </a:t>
            </a:r>
            <a:r>
              <a:rPr lang="es-ES" dirty="0" smtClean="0">
                <a:cs typeface="Segoe UI Semibold" panose="020B0702040204020203" pitchFamily="34" charset="0"/>
              </a:rPr>
              <a:t>SERVICIO FIER</a:t>
            </a: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115616" y="3195141"/>
            <a:ext cx="3168352" cy="4567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4906809" y="3302863"/>
            <a:ext cx="1753423" cy="276999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máximo de 300 registros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4362899" y="3435845"/>
            <a:ext cx="42512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73" y="2931790"/>
            <a:ext cx="237491" cy="21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269005"/>
              </p:ext>
            </p:extLst>
          </p:nvPr>
        </p:nvGraphicFramePr>
        <p:xfrm>
          <a:off x="5302507" y="3723878"/>
          <a:ext cx="9620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Hoja de cálculo" showAsIcon="1" r:id="rId8" imgW="5486400" imgH="3438000" progId="Excel.Sheet.12">
                  <p:embed/>
                </p:oleObj>
              </mc:Choice>
              <mc:Fallback>
                <p:oleObj name="Hoja de cálculo" showAsIcon="1" r:id="rId8" imgW="5486400" imgH="34380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507" y="3723878"/>
                        <a:ext cx="9620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" y="789802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_tradnl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s-ES_tradnl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02 </a:t>
            </a:r>
            <a:r>
              <a:rPr lang="es-ES" dirty="0" smtClean="0">
                <a:cs typeface="Segoe UI Semibold" panose="020B0702040204020203" pitchFamily="34" charset="0"/>
              </a:rPr>
              <a:t>SERVICIO FIER</a:t>
            </a: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" y="789802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_tradnl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s-ES_tradnl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5" y="2295782"/>
            <a:ext cx="8604448" cy="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7" y="3044208"/>
            <a:ext cx="8604448" cy="67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36" y="3994462"/>
            <a:ext cx="5401065" cy="52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2"/>
          <p:cNvSpPr/>
          <p:nvPr/>
        </p:nvSpPr>
        <p:spPr>
          <a:xfrm>
            <a:off x="0" y="1076263"/>
            <a:ext cx="9144000" cy="461665"/>
          </a:xfrm>
          <a:prstGeom prst="rect">
            <a:avLst/>
          </a:prstGeom>
          <a:solidFill>
            <a:srgbClr val="8FB20D"/>
          </a:solidFill>
          <a:ln>
            <a:solidFill>
              <a:srgbClr val="8FB20D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s-ES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EJEMPLOS DESCARGA FIER</a:t>
            </a:r>
            <a:endParaRPr lang="es-ES" sz="2400" b="1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13104"/>
              </p:ext>
            </p:extLst>
          </p:nvPr>
        </p:nvGraphicFramePr>
        <p:xfrm>
          <a:off x="4052192" y="1602110"/>
          <a:ext cx="9620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Hoja de cálculo" showAsIcon="1" r:id="rId9" imgW="5486400" imgH="3438000" progId="Excel.Sheet.12">
                  <p:embed/>
                </p:oleObj>
              </mc:Choice>
              <mc:Fallback>
                <p:oleObj name="Hoja de cálculo" showAsIcon="1" r:id="rId9" imgW="5486400" imgH="3438000" progId="Excel.Sheet.12">
                  <p:embed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192" y="1602110"/>
                        <a:ext cx="9620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0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40;p32"/>
          <p:cNvSpPr txBox="1">
            <a:spLocks/>
          </p:cNvSpPr>
          <p:nvPr/>
        </p:nvSpPr>
        <p:spPr>
          <a:xfrm>
            <a:off x="2817337" y="2241466"/>
            <a:ext cx="1174659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000" dirty="0" smtClean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02</a:t>
            </a:r>
            <a:endParaRPr lang="en" sz="3000" dirty="0">
              <a:solidFill>
                <a:srgbClr val="92D05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Google Shape;2242;p32"/>
          <p:cNvSpPr txBox="1">
            <a:spLocks/>
          </p:cNvSpPr>
          <p:nvPr/>
        </p:nvSpPr>
        <p:spPr>
          <a:xfrm>
            <a:off x="4321871" y="2297014"/>
            <a:ext cx="2569461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Servicio FIER	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Google Shape;2245;p32"/>
          <p:cNvSpPr txBox="1">
            <a:spLocks/>
          </p:cNvSpPr>
          <p:nvPr/>
        </p:nvSpPr>
        <p:spPr>
          <a:xfrm>
            <a:off x="4336394" y="1521386"/>
            <a:ext cx="4484078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Fichero INSS EMPRESAS (FIE)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5" name="Google Shape;1790;p22"/>
          <p:cNvSpPr txBox="1">
            <a:spLocks/>
          </p:cNvSpPr>
          <p:nvPr/>
        </p:nvSpPr>
        <p:spPr>
          <a:xfrm>
            <a:off x="1907704" y="411510"/>
            <a:ext cx="5271156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s-ES" sz="3000" dirty="0" smtClean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ÍNDICE DE CONTENIDOS</a:t>
            </a:r>
            <a:endParaRPr lang="es-ES" sz="3000" dirty="0">
              <a:solidFill>
                <a:srgbClr val="92D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52" name="Google Shape;7082;p66"/>
          <p:cNvGrpSpPr/>
          <p:nvPr/>
        </p:nvGrpSpPr>
        <p:grpSpPr>
          <a:xfrm>
            <a:off x="3868994" y="2313474"/>
            <a:ext cx="315009" cy="346248"/>
            <a:chOff x="1310075" y="3980250"/>
            <a:chExt cx="297750" cy="297525"/>
          </a:xfrm>
          <a:solidFill>
            <a:srgbClr val="029A4A"/>
          </a:solidFill>
        </p:grpSpPr>
        <p:sp>
          <p:nvSpPr>
            <p:cNvPr id="53" name="Google Shape;7083;p66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84;p66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85;p66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86;p66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8" name="Google Shape;2237;p32"/>
          <p:cNvSpPr txBox="1">
            <a:spLocks/>
          </p:cNvSpPr>
          <p:nvPr/>
        </p:nvSpPr>
        <p:spPr>
          <a:xfrm>
            <a:off x="2881130" y="1521386"/>
            <a:ext cx="1067872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000" dirty="0" smtClean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01</a:t>
            </a:r>
            <a:endParaRPr lang="en" sz="3000" dirty="0">
              <a:solidFill>
                <a:srgbClr val="92D05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60" name="Google Shape;11;p2"/>
          <p:cNvGrpSpPr/>
          <p:nvPr/>
        </p:nvGrpSpPr>
        <p:grpSpPr>
          <a:xfrm>
            <a:off x="-1412885" y="716591"/>
            <a:ext cx="3536613" cy="3655359"/>
            <a:chOff x="5366172" y="1312580"/>
            <a:chExt cx="2660708" cy="2750044"/>
          </a:xfrm>
        </p:grpSpPr>
        <p:sp>
          <p:nvSpPr>
            <p:cNvPr id="61" name="Google Shape;12;p2"/>
            <p:cNvSpPr/>
            <p:nvPr/>
          </p:nvSpPr>
          <p:spPr>
            <a:xfrm rot="-906607" flipH="1">
              <a:off x="5829747" y="1902188"/>
              <a:ext cx="2162464" cy="2160436"/>
            </a:xfrm>
            <a:prstGeom prst="ellipse">
              <a:avLst/>
            </a:prstGeom>
            <a:solidFill>
              <a:srgbClr val="00B050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;p2"/>
            <p:cNvSpPr/>
            <p:nvPr/>
          </p:nvSpPr>
          <p:spPr>
            <a:xfrm rot="-3599892" flipH="1">
              <a:off x="5612011" y="1312580"/>
              <a:ext cx="2414869" cy="2414869"/>
            </a:xfrm>
            <a:prstGeom prst="ellipse">
              <a:avLst/>
            </a:prstGeom>
            <a:solidFill>
              <a:srgbClr val="00B050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;p2"/>
            <p:cNvSpPr/>
            <p:nvPr/>
          </p:nvSpPr>
          <p:spPr>
            <a:xfrm rot="900225">
              <a:off x="5366172" y="1488619"/>
              <a:ext cx="1745196" cy="1745196"/>
            </a:xfrm>
            <a:prstGeom prst="ellipse">
              <a:avLst/>
            </a:prstGeom>
            <a:solidFill>
              <a:srgbClr val="92D050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;p2"/>
            <p:cNvSpPr/>
            <p:nvPr/>
          </p:nvSpPr>
          <p:spPr>
            <a:xfrm rot="20692862" flipH="1">
              <a:off x="5376932" y="1785930"/>
              <a:ext cx="2137072" cy="2135334"/>
            </a:xfrm>
            <a:prstGeom prst="ellipse">
              <a:avLst/>
            </a:prstGeom>
            <a:solidFill>
              <a:srgbClr val="00B050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2248;p32"/>
          <p:cNvSpPr txBox="1">
            <a:spLocks/>
          </p:cNvSpPr>
          <p:nvPr/>
        </p:nvSpPr>
        <p:spPr>
          <a:xfrm>
            <a:off x="4299750" y="3776918"/>
            <a:ext cx="2591597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Equipo INSS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1" name="Google Shape;2240;p32"/>
          <p:cNvSpPr txBox="1">
            <a:spLocks/>
          </p:cNvSpPr>
          <p:nvPr/>
        </p:nvSpPr>
        <p:spPr>
          <a:xfrm>
            <a:off x="2815356" y="3753634"/>
            <a:ext cx="1174659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000" dirty="0" smtClean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04</a:t>
            </a:r>
            <a:endParaRPr lang="en" sz="3000" dirty="0">
              <a:solidFill>
                <a:srgbClr val="92D05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83" name="Google Shape;6249;p64"/>
          <p:cNvGrpSpPr/>
          <p:nvPr/>
        </p:nvGrpSpPr>
        <p:grpSpPr>
          <a:xfrm>
            <a:off x="3859714" y="1629341"/>
            <a:ext cx="346347" cy="339623"/>
            <a:chOff x="1490050" y="3805975"/>
            <a:chExt cx="491900" cy="482350"/>
          </a:xfrm>
          <a:solidFill>
            <a:srgbClr val="029A4A"/>
          </a:solidFill>
        </p:grpSpPr>
        <p:sp>
          <p:nvSpPr>
            <p:cNvPr id="84" name="Google Shape;6250;p64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" name="Google Shape;6251;p64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8" name="Google Shape;6252;p64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" name="Google Shape;6253;p64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1" name="Google Shape;6059;p64"/>
          <p:cNvGrpSpPr/>
          <p:nvPr/>
        </p:nvGrpSpPr>
        <p:grpSpPr>
          <a:xfrm>
            <a:off x="3861770" y="3821167"/>
            <a:ext cx="339253" cy="339253"/>
            <a:chOff x="900750" y="1436075"/>
            <a:chExt cx="481825" cy="481825"/>
          </a:xfrm>
          <a:solidFill>
            <a:srgbClr val="029A4A"/>
          </a:solidFill>
        </p:grpSpPr>
        <p:sp>
          <p:nvSpPr>
            <p:cNvPr id="112" name="Google Shape;6060;p64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3" name="Google Shape;6061;p64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4" name="Google Shape;6062;p64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5" name="Google Shape;6063;p64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7" name="Google Shape;2248;p32"/>
          <p:cNvSpPr txBox="1">
            <a:spLocks/>
          </p:cNvSpPr>
          <p:nvPr/>
        </p:nvSpPr>
        <p:spPr>
          <a:xfrm>
            <a:off x="4313693" y="2984830"/>
            <a:ext cx="3354657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TUSS REPRESENTANTES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8" name="Google Shape;2240;p32"/>
          <p:cNvSpPr txBox="1">
            <a:spLocks/>
          </p:cNvSpPr>
          <p:nvPr/>
        </p:nvSpPr>
        <p:spPr>
          <a:xfrm>
            <a:off x="2814801" y="2961546"/>
            <a:ext cx="1174659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000" dirty="0" smtClean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03</a:t>
            </a:r>
            <a:endParaRPr lang="en" sz="3000" dirty="0">
              <a:solidFill>
                <a:srgbClr val="92D05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70" name="Google Shape;7189;p66"/>
          <p:cNvGrpSpPr/>
          <p:nvPr/>
        </p:nvGrpSpPr>
        <p:grpSpPr>
          <a:xfrm>
            <a:off x="3861353" y="3085769"/>
            <a:ext cx="350079" cy="350079"/>
            <a:chOff x="2037825" y="3254050"/>
            <a:chExt cx="296175" cy="296175"/>
          </a:xfrm>
          <a:solidFill>
            <a:srgbClr val="029A4A"/>
          </a:solidFill>
        </p:grpSpPr>
        <p:sp>
          <p:nvSpPr>
            <p:cNvPr id="71" name="Google Shape;7190;p66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191;p66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192;p66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193;p66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194;p66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195;p66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79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2427734"/>
            <a:ext cx="7315034" cy="1080120"/>
          </a:xfrm>
        </p:spPr>
        <p:txBody>
          <a:bodyPr/>
          <a:lstStyle/>
          <a:p>
            <a:r>
              <a:rPr lang="es-ES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03</a:t>
            </a:r>
            <a: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s-ES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TUSS REPRESENTANTES</a:t>
            </a:r>
            <a: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b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es-E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7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9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20</a:t>
            </a:fld>
            <a:endParaRPr lang="es-ES"/>
          </a:p>
        </p:txBody>
      </p:sp>
      <p:grpSp>
        <p:nvGrpSpPr>
          <p:cNvPr id="16" name="Google Shape;7189;p66"/>
          <p:cNvGrpSpPr/>
          <p:nvPr/>
        </p:nvGrpSpPr>
        <p:grpSpPr>
          <a:xfrm>
            <a:off x="8100400" y="1995686"/>
            <a:ext cx="350079" cy="350079"/>
            <a:chOff x="2037825" y="3254050"/>
            <a:chExt cx="296175" cy="296175"/>
          </a:xfrm>
          <a:solidFill>
            <a:srgbClr val="029A4A"/>
          </a:solidFill>
        </p:grpSpPr>
        <p:sp>
          <p:nvSpPr>
            <p:cNvPr id="17" name="Google Shape;7190;p66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91;p66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92;p66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93;p66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94;p66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195;p66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1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:a16="http://schemas.microsoft.com/office/drawing/2014/main" xmlns="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08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:a16="http://schemas.microsoft.com/office/drawing/2014/main" xmlns="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13" name="Google Shape;2281;p33"/>
          <p:cNvSpPr txBox="1">
            <a:spLocks/>
          </p:cNvSpPr>
          <p:nvPr/>
        </p:nvSpPr>
        <p:spPr>
          <a:xfrm>
            <a:off x="683568" y="1491630"/>
            <a:ext cx="7848872" cy="2563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cs typeface="Segoe UI Semibold" panose="020B0702040204020203" pitchFamily="34" charset="0"/>
              </a:rPr>
              <a:t>03 </a:t>
            </a:r>
            <a:r>
              <a:rPr lang="es-ES" sz="2800" dirty="0"/>
              <a:t>TUSS REPRESENTANTES</a:t>
            </a:r>
            <a:r>
              <a:rPr lang="es-ES" sz="2800" dirty="0">
                <a:cs typeface="Segoe UI Semibold" panose="020B0702040204020203" pitchFamily="34" charset="0"/>
              </a:rPr>
              <a:t/>
            </a:r>
            <a:br>
              <a:rPr lang="es-ES" sz="2800" dirty="0">
                <a:cs typeface="Segoe UI Semibold" panose="020B0702040204020203" pitchFamily="34" charset="0"/>
              </a:rPr>
            </a:br>
            <a:endParaRPr lang="es-ES" sz="2800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6871"/>
            <a:ext cx="5040560" cy="374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:a16="http://schemas.microsoft.com/office/drawing/2014/main" xmlns="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08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:a16="http://schemas.microsoft.com/office/drawing/2014/main" xmlns="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13" name="Google Shape;2281;p33"/>
          <p:cNvSpPr txBox="1">
            <a:spLocks/>
          </p:cNvSpPr>
          <p:nvPr/>
        </p:nvSpPr>
        <p:spPr>
          <a:xfrm>
            <a:off x="683568" y="1491630"/>
            <a:ext cx="7848872" cy="2563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cs typeface="Segoe UI Semibold" panose="020B0702040204020203" pitchFamily="34" charset="0"/>
              </a:rPr>
              <a:t>03 </a:t>
            </a:r>
            <a:r>
              <a:rPr lang="es-ES" sz="2800" dirty="0"/>
              <a:t>TUSS REPRESENTANTES</a:t>
            </a:r>
            <a:r>
              <a:rPr lang="es-ES" dirty="0">
                <a:cs typeface="Segoe UI Semibold" panose="020B0702040204020203" pitchFamily="34" charset="0"/>
              </a:rPr>
              <a:t/>
            </a:r>
            <a:br>
              <a:rPr lang="es-ES" dirty="0">
                <a:cs typeface="Segoe UI Semibold" panose="020B0702040204020203" pitchFamily="34" charset="0"/>
              </a:rPr>
            </a:b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15" y="771550"/>
            <a:ext cx="5222857" cy="38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:a16="http://schemas.microsoft.com/office/drawing/2014/main" xmlns="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08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:a16="http://schemas.microsoft.com/office/drawing/2014/main" xmlns="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13" name="Google Shape;2281;p33"/>
          <p:cNvSpPr txBox="1">
            <a:spLocks/>
          </p:cNvSpPr>
          <p:nvPr/>
        </p:nvSpPr>
        <p:spPr>
          <a:xfrm>
            <a:off x="683568" y="1491630"/>
            <a:ext cx="7848872" cy="2563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03 </a:t>
            </a:r>
            <a:r>
              <a:rPr lang="es-ES" dirty="0"/>
              <a:t>TUSS REPRESENTANTES</a:t>
            </a:r>
            <a:r>
              <a:rPr lang="es-ES" dirty="0">
                <a:cs typeface="Segoe UI Semibold" panose="020B0702040204020203" pitchFamily="34" charset="0"/>
              </a:rPr>
              <a:t/>
            </a:r>
            <a:br>
              <a:rPr lang="es-ES" dirty="0">
                <a:cs typeface="Segoe UI Semibold" panose="020B0702040204020203" pitchFamily="34" charset="0"/>
              </a:rPr>
            </a:b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42" y="1001644"/>
            <a:ext cx="4534533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:a16="http://schemas.microsoft.com/office/drawing/2014/main" xmlns="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08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:a16="http://schemas.microsoft.com/office/drawing/2014/main" xmlns="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13" name="Google Shape;2281;p33"/>
          <p:cNvSpPr txBox="1">
            <a:spLocks/>
          </p:cNvSpPr>
          <p:nvPr/>
        </p:nvSpPr>
        <p:spPr>
          <a:xfrm>
            <a:off x="683568" y="1491630"/>
            <a:ext cx="7848872" cy="2563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03 </a:t>
            </a:r>
            <a:r>
              <a:rPr lang="es-ES" dirty="0"/>
              <a:t>TUSS REPRESENTANTES</a:t>
            </a:r>
            <a:r>
              <a:rPr lang="es-ES" dirty="0">
                <a:cs typeface="Segoe UI Semibold" panose="020B0702040204020203" pitchFamily="34" charset="0"/>
              </a:rPr>
              <a:t/>
            </a:r>
            <a:br>
              <a:rPr lang="es-ES" dirty="0">
                <a:cs typeface="Segoe UI Semibold" panose="020B0702040204020203" pitchFamily="34" charset="0"/>
              </a:rPr>
            </a:b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547664" y="1635646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SMS al ciudadano para autorizar la actuación del representante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Nuevo modelo normalizado de representación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grpSp>
        <p:nvGrpSpPr>
          <p:cNvPr id="22" name="Google Shape;6064;p64"/>
          <p:cNvGrpSpPr/>
          <p:nvPr/>
        </p:nvGrpSpPr>
        <p:grpSpPr>
          <a:xfrm>
            <a:off x="1064661" y="1766024"/>
            <a:ext cx="339253" cy="218676"/>
            <a:chOff x="1492675" y="1520750"/>
            <a:chExt cx="481825" cy="310575"/>
          </a:xfrm>
          <a:solidFill>
            <a:srgbClr val="029A4A"/>
          </a:solidFill>
        </p:grpSpPr>
        <p:sp>
          <p:nvSpPr>
            <p:cNvPr id="23" name="Google Shape;6065;p64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6066;p64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" name="Google Shape;7011;p66"/>
          <p:cNvGrpSpPr/>
          <p:nvPr/>
        </p:nvGrpSpPr>
        <p:grpSpPr>
          <a:xfrm>
            <a:off x="1085714" y="2766841"/>
            <a:ext cx="351024" cy="347301"/>
            <a:chOff x="946175" y="3619500"/>
            <a:chExt cx="296975" cy="293825"/>
          </a:xfrm>
          <a:solidFill>
            <a:srgbClr val="029A4A"/>
          </a:solidFill>
        </p:grpSpPr>
        <p:sp>
          <p:nvSpPr>
            <p:cNvPr id="26" name="Google Shape;7012;p66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Google Shape;7013;p66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Google Shape;7014;p66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Google Shape;7015;p66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7016;p66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7017;p66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67156"/>
              </p:ext>
            </p:extLst>
          </p:nvPr>
        </p:nvGraphicFramePr>
        <p:xfrm>
          <a:off x="6300192" y="2291010"/>
          <a:ext cx="1512167" cy="21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Acrobat Document" r:id="rId5" imgW="5667363" imgH="8020022" progId="AcroExch.Document.DC">
                  <p:embed/>
                </p:oleObj>
              </mc:Choice>
              <mc:Fallback>
                <p:oleObj name="Acrobat Document" r:id="rId5" imgW="5667363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0192" y="2291010"/>
                        <a:ext cx="1512167" cy="213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1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:a16="http://schemas.microsoft.com/office/drawing/2014/main" xmlns="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08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:a16="http://schemas.microsoft.com/office/drawing/2014/main" xmlns="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13" name="Google Shape;2281;p33"/>
          <p:cNvSpPr txBox="1">
            <a:spLocks/>
          </p:cNvSpPr>
          <p:nvPr/>
        </p:nvSpPr>
        <p:spPr>
          <a:xfrm>
            <a:off x="683568" y="1491630"/>
            <a:ext cx="7848872" cy="2563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cs typeface="Segoe UI Semibold" panose="020B0702040204020203" pitchFamily="34" charset="0"/>
              </a:rPr>
              <a:t>03 </a:t>
            </a:r>
            <a:r>
              <a:rPr lang="es-ES" sz="2800" dirty="0"/>
              <a:t>TUSS REPRESENTANTES</a:t>
            </a:r>
            <a:r>
              <a:rPr lang="es-ES" dirty="0">
                <a:cs typeface="Segoe UI Semibold" panose="020B0702040204020203" pitchFamily="34" charset="0"/>
              </a:rPr>
              <a:t/>
            </a:r>
            <a:br>
              <a:rPr lang="es-ES" dirty="0">
                <a:cs typeface="Segoe UI Semibold" panose="020B0702040204020203" pitchFamily="34" charset="0"/>
              </a:rPr>
            </a:b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10094"/>
            <a:ext cx="3516367" cy="43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2427734"/>
            <a:ext cx="7315034" cy="1080120"/>
          </a:xfrm>
        </p:spPr>
        <p:txBody>
          <a:bodyPr/>
          <a:lstStyle/>
          <a:p>
            <a:r>
              <a:rPr lang="es-ES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04</a:t>
            </a:r>
            <a: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s-ES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EQUIPO INSS</a:t>
            </a:r>
            <a: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b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es-E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7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9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26</a:t>
            </a:fld>
            <a:endParaRPr lang="es-ES"/>
          </a:p>
        </p:txBody>
      </p:sp>
      <p:grpSp>
        <p:nvGrpSpPr>
          <p:cNvPr id="16" name="Google Shape;6059;p64"/>
          <p:cNvGrpSpPr/>
          <p:nvPr/>
        </p:nvGrpSpPr>
        <p:grpSpPr>
          <a:xfrm>
            <a:off x="8100400" y="2139706"/>
            <a:ext cx="339253" cy="339253"/>
            <a:chOff x="900750" y="1436075"/>
            <a:chExt cx="481825" cy="481825"/>
          </a:xfrm>
          <a:solidFill>
            <a:srgbClr val="029A4A"/>
          </a:solidFill>
        </p:grpSpPr>
        <p:sp>
          <p:nvSpPr>
            <p:cNvPr id="17" name="Google Shape;6060;p64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6061;p64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6062;p64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6063;p64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9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346348"/>
            <a:ext cx="9039446" cy="857250"/>
          </a:xfrm>
        </p:spPr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04 </a:t>
            </a:r>
            <a:r>
              <a:rPr lang="es-ES" dirty="0" smtClean="0"/>
              <a:t>EQUIPO INSS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dirty="0">
                <a:cs typeface="Segoe UI Semibold" panose="020B0702040204020203" pitchFamily="34" charset="0"/>
              </a:rPr>
              <a:t/>
            </a:r>
            <a:br>
              <a:rPr lang="es-ES" dirty="0">
                <a:cs typeface="Segoe UI Semibold" panose="020B0702040204020203" pitchFamily="34" charset="0"/>
              </a:rPr>
            </a:b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20" name="Google Shape;2281;p33"/>
          <p:cNvSpPr txBox="1">
            <a:spLocks/>
          </p:cNvSpPr>
          <p:nvPr/>
        </p:nvSpPr>
        <p:spPr>
          <a:xfrm>
            <a:off x="5373101" y="2261943"/>
            <a:ext cx="3672408" cy="517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 smtClean="0"/>
          </a:p>
        </p:txBody>
      </p:sp>
      <p:sp>
        <p:nvSpPr>
          <p:cNvPr id="40" name="Google Shape;2281;p33"/>
          <p:cNvSpPr txBox="1">
            <a:spLocks/>
          </p:cNvSpPr>
          <p:nvPr/>
        </p:nvSpPr>
        <p:spPr>
          <a:xfrm>
            <a:off x="1177752" y="1635648"/>
            <a:ext cx="7056784" cy="517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800" dirty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Jefa de Área de Pago </a:t>
            </a:r>
            <a:r>
              <a:rPr lang="es-ES" sz="1800" dirty="0" smtClean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Delegado: </a:t>
            </a:r>
            <a:r>
              <a:rPr lang="es-E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marta.escudero@seg-social.es</a:t>
            </a:r>
            <a:endParaRPr lang="es-ES" sz="1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s-ES" sz="1800" dirty="0">
              <a:solidFill>
                <a:srgbClr val="92D05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sp>
        <p:nvSpPr>
          <p:cNvPr id="9" name="Google Shape;2281;p33"/>
          <p:cNvSpPr txBox="1">
            <a:spLocks/>
          </p:cNvSpPr>
          <p:nvPr/>
        </p:nvSpPr>
        <p:spPr>
          <a:xfrm>
            <a:off x="1187624" y="2520659"/>
            <a:ext cx="7056784" cy="987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800" dirty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Jefa de Área de </a:t>
            </a:r>
            <a:r>
              <a:rPr lang="es-ES" sz="1800" dirty="0" smtClean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IT Pago directo, otros subsidios a corto plazo y seguro escolar: </a:t>
            </a:r>
            <a:r>
              <a:rPr lang="es-E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olga.olivares@seg-social.es</a:t>
            </a:r>
            <a:endParaRPr lang="es-ES" sz="1800" dirty="0">
              <a:solidFill>
                <a:srgbClr val="92D05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53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2427734"/>
            <a:ext cx="7315034" cy="1080120"/>
          </a:xfrm>
        </p:spPr>
        <p:txBody>
          <a:bodyPr/>
          <a:lstStyle/>
          <a:p>
            <a:r>
              <a:rPr lang="es-ES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01</a:t>
            </a:r>
            <a: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Fichero INSS EMPRESAS (FIE)</a:t>
            </a:r>
            <a:b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es-E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7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9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3</a:t>
            </a:fld>
            <a:endParaRPr lang="es-ES"/>
          </a:p>
        </p:txBody>
      </p:sp>
      <p:grpSp>
        <p:nvGrpSpPr>
          <p:cNvPr id="11" name="Google Shape;6249;p64"/>
          <p:cNvGrpSpPr/>
          <p:nvPr/>
        </p:nvGrpSpPr>
        <p:grpSpPr>
          <a:xfrm>
            <a:off x="8100412" y="2073485"/>
            <a:ext cx="346347" cy="339623"/>
            <a:chOff x="1490050" y="3805975"/>
            <a:chExt cx="491900" cy="482350"/>
          </a:xfrm>
          <a:solidFill>
            <a:srgbClr val="029A4A"/>
          </a:solidFill>
        </p:grpSpPr>
        <p:sp>
          <p:nvSpPr>
            <p:cNvPr id="12" name="Google Shape;6250;p64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6251;p64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6252;p64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6253;p64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7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13" name="Google Shape;2281;p33"/>
          <p:cNvSpPr txBox="1">
            <a:spLocks/>
          </p:cNvSpPr>
          <p:nvPr/>
        </p:nvSpPr>
        <p:spPr>
          <a:xfrm>
            <a:off x="683568" y="1491630"/>
            <a:ext cx="7848872" cy="2563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01 </a:t>
            </a:r>
            <a:r>
              <a:rPr lang="es-ES" dirty="0">
                <a:cs typeface="Segoe UI Semibold" panose="020B0702040204020203" pitchFamily="34" charset="0"/>
              </a:rPr>
              <a:t>Fichero INSS EMPRESAS (FIE)</a:t>
            </a:r>
            <a:br>
              <a:rPr lang="es-ES" dirty="0">
                <a:cs typeface="Segoe UI Semibold" panose="020B0702040204020203" pitchFamily="34" charset="0"/>
              </a:rPr>
            </a:b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4</a:t>
            </a:fld>
            <a:endParaRPr lang="es-ES"/>
          </a:p>
        </p:txBody>
      </p:sp>
      <p:grpSp>
        <p:nvGrpSpPr>
          <p:cNvPr id="7" name="Google Shape;7011;p66"/>
          <p:cNvGrpSpPr/>
          <p:nvPr/>
        </p:nvGrpSpPr>
        <p:grpSpPr>
          <a:xfrm>
            <a:off x="330221" y="2869868"/>
            <a:ext cx="470807" cy="437467"/>
            <a:chOff x="946175" y="3619500"/>
            <a:chExt cx="296975" cy="293825"/>
          </a:xfrm>
          <a:solidFill>
            <a:srgbClr val="029A4A"/>
          </a:solidFill>
        </p:grpSpPr>
        <p:sp>
          <p:nvSpPr>
            <p:cNvPr id="8" name="Google Shape;7012;p66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13;p66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14;p66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15;p66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16;p66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17;p66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2281;p33"/>
          <p:cNvSpPr txBox="1">
            <a:spLocks/>
          </p:cNvSpPr>
          <p:nvPr/>
        </p:nvSpPr>
        <p:spPr>
          <a:xfrm>
            <a:off x="1187624" y="1249420"/>
            <a:ext cx="7848872" cy="458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El diseño informático está disponible en la </a:t>
            </a:r>
            <a:r>
              <a:rPr lang="es-ES" sz="2000" b="1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web de la Seguridad Social</a:t>
            </a: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</p:txBody>
      </p:sp>
      <p:sp>
        <p:nvSpPr>
          <p:cNvPr id="19" name="Google Shape;2281;p33"/>
          <p:cNvSpPr txBox="1">
            <a:spLocks/>
          </p:cNvSpPr>
          <p:nvPr/>
        </p:nvSpPr>
        <p:spPr>
          <a:xfrm>
            <a:off x="1187624" y="2515642"/>
            <a:ext cx="7848872" cy="1064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 estructura en </a:t>
            </a: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 conjunto de </a:t>
            </a:r>
            <a:r>
              <a:rPr lang="es-E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etiquetas</a:t>
            </a: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con información </a:t>
            </a: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sobre </a:t>
            </a: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 </a:t>
            </a:r>
            <a:r>
              <a:rPr lang="es-ES" sz="20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empresa</a:t>
            </a: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el </a:t>
            </a:r>
            <a:r>
              <a:rPr lang="es-ES" sz="20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trabajador</a:t>
            </a: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y las </a:t>
            </a:r>
            <a:r>
              <a:rPr lang="es-ES" sz="20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prestaciones de Seguridad Social</a:t>
            </a: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reconocidas o que experimenten variaciones.</a:t>
            </a:r>
            <a:endParaRPr lang="es-E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s-E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9" y="1270477"/>
            <a:ext cx="781271" cy="5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oogle Shape;6104;p64"/>
          <p:cNvGrpSpPr/>
          <p:nvPr/>
        </p:nvGrpSpPr>
        <p:grpSpPr>
          <a:xfrm>
            <a:off x="388242" y="3943995"/>
            <a:ext cx="342580" cy="339271"/>
            <a:chOff x="5049725" y="1435050"/>
            <a:chExt cx="486550" cy="481850"/>
          </a:xfrm>
          <a:solidFill>
            <a:srgbClr val="029A4A"/>
          </a:solidFill>
        </p:grpSpPr>
        <p:sp>
          <p:nvSpPr>
            <p:cNvPr id="54" name="Google Shape;6105;p64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6106;p64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6107;p64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" name="Google Shape;6108;p64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8" name="Google Shape;2281;p33"/>
          <p:cNvSpPr txBox="1">
            <a:spLocks/>
          </p:cNvSpPr>
          <p:nvPr/>
        </p:nvSpPr>
        <p:spPr>
          <a:xfrm>
            <a:off x="1184942" y="3784676"/>
            <a:ext cx="7848872" cy="80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Comunica información actualizada y completa de las bases de datos del INSS.</a:t>
            </a: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</p:txBody>
      </p:sp>
      <p:sp>
        <p:nvSpPr>
          <p:cNvPr id="23" name="Google Shape;2281;p33"/>
          <p:cNvSpPr txBox="1">
            <a:spLocks/>
          </p:cNvSpPr>
          <p:nvPr/>
        </p:nvSpPr>
        <p:spPr>
          <a:xfrm>
            <a:off x="1187624" y="1923679"/>
            <a:ext cx="7848872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Nueva versión FIE 2.0 vigente desde el 8 de marzo (</a:t>
            </a:r>
            <a:r>
              <a:rPr lang="es-ES" sz="2000" b="1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BNR 2/2021</a:t>
            </a:r>
            <a:r>
              <a:rPr lang="es-E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).</a:t>
            </a: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</p:txBody>
      </p:sp>
      <p:grpSp>
        <p:nvGrpSpPr>
          <p:cNvPr id="24" name="Google Shape;6018;p64"/>
          <p:cNvGrpSpPr/>
          <p:nvPr/>
        </p:nvGrpSpPr>
        <p:grpSpPr>
          <a:xfrm>
            <a:off x="366313" y="2042244"/>
            <a:ext cx="389108" cy="259403"/>
            <a:chOff x="899850" y="871450"/>
            <a:chExt cx="483175" cy="423400"/>
          </a:xfrm>
          <a:solidFill>
            <a:srgbClr val="029A4A"/>
          </a:solidFill>
        </p:grpSpPr>
        <p:sp>
          <p:nvSpPr>
            <p:cNvPr id="25" name="Google Shape;6019;p64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6020;p64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6021;p64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6022;p64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8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13" name="Google Shape;2281;p33"/>
          <p:cNvSpPr txBox="1">
            <a:spLocks/>
          </p:cNvSpPr>
          <p:nvPr/>
        </p:nvSpPr>
        <p:spPr>
          <a:xfrm>
            <a:off x="683568" y="1491630"/>
            <a:ext cx="7848872" cy="2563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01 </a:t>
            </a:r>
            <a:r>
              <a:rPr lang="es-ES" dirty="0">
                <a:cs typeface="Segoe UI Semibold" panose="020B0702040204020203" pitchFamily="34" charset="0"/>
              </a:rPr>
              <a:t>Fichero INSS EMPRESAS (FIE)</a:t>
            </a:r>
            <a:br>
              <a:rPr lang="es-ES" dirty="0">
                <a:cs typeface="Segoe UI Semibold" panose="020B0702040204020203" pitchFamily="34" charset="0"/>
              </a:rPr>
            </a:br>
            <a:r>
              <a:rPr lang="es-ES" dirty="0">
                <a:cs typeface="Segoe UI Semibold" panose="020B0702040204020203" pitchFamily="34" charset="0"/>
              </a:rPr>
              <a:t/>
            </a:r>
            <a:br>
              <a:rPr lang="es-ES" dirty="0">
                <a:cs typeface="Segoe UI Semibold" panose="020B0702040204020203" pitchFamily="34" charset="0"/>
              </a:rPr>
            </a:b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131853" y="1396835"/>
            <a:ext cx="5832647" cy="30777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>
              <a:spcAft>
                <a:spcPts val="1200"/>
              </a:spcAft>
            </a:pP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 sobre procesos de 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</a:t>
            </a:r>
            <a:endParaRPr lang="es-ES" sz="1400" b="1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uadroTexto 17"/>
          <p:cNvSpPr txBox="1"/>
          <p:nvPr/>
        </p:nvSpPr>
        <p:spPr>
          <a:xfrm>
            <a:off x="309888" y="1342823"/>
            <a:ext cx="2173893" cy="442674"/>
          </a:xfrm>
          <a:prstGeom prst="roundRect">
            <a:avLst/>
          </a:prstGeom>
          <a:solidFill>
            <a:srgbClr val="029A4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000" b="1" dirty="0" smtClean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ETIQUETA </a:t>
            </a:r>
            <a:r>
              <a:rPr lang="es-ES" sz="2000" b="1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DIT</a:t>
            </a:r>
            <a:endParaRPr lang="es-ES" sz="2000" b="1" dirty="0" smtClean="0"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CuadroTexto 17"/>
          <p:cNvSpPr txBox="1"/>
          <p:nvPr/>
        </p:nvSpPr>
        <p:spPr>
          <a:xfrm>
            <a:off x="297557" y="2561124"/>
            <a:ext cx="2177990" cy="442674"/>
          </a:xfrm>
          <a:prstGeom prst="roundRect">
            <a:avLst/>
          </a:prstGeom>
          <a:solidFill>
            <a:srgbClr val="029A4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">
              <a:spcAft>
                <a:spcPts val="1200"/>
              </a:spcAft>
            </a:pPr>
            <a:r>
              <a:rPr lang="es-ES" sz="2000" b="1" dirty="0" smtClean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ETIQUETA ITD                         </a:t>
            </a:r>
            <a:endParaRPr lang="es-ES" sz="2000" b="1" dirty="0"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131839" y="2624017"/>
            <a:ext cx="5832648" cy="30777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>
              <a:spcAft>
                <a:spcPts val="1200"/>
              </a:spcAft>
            </a:pP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 sobre la </a:t>
            </a:r>
            <a:r>
              <a:rPr lang="es-E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 </a:t>
            </a: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modalidad 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PAGO </a:t>
            </a:r>
            <a:r>
              <a:rPr lang="es-E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DIRECTO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</a:t>
            </a:r>
            <a:endParaRPr lang="es-ES" sz="1400" b="1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CuadroTexto 17"/>
          <p:cNvSpPr txBox="1"/>
          <p:nvPr/>
        </p:nvSpPr>
        <p:spPr>
          <a:xfrm>
            <a:off x="297557" y="3209196"/>
            <a:ext cx="2177990" cy="442674"/>
          </a:xfrm>
          <a:prstGeom prst="roundRect">
            <a:avLst/>
          </a:prstGeom>
          <a:solidFill>
            <a:srgbClr val="029A4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">
              <a:spcAft>
                <a:spcPts val="1200"/>
              </a:spcAft>
            </a:pPr>
            <a:r>
              <a:rPr lang="es-ES" sz="2000" b="1" dirty="0" smtClean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ETIQUETA OIT                                                       </a:t>
            </a:r>
            <a:endParaRPr lang="es-ES" sz="2000" b="1" dirty="0"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3131854" y="3272085"/>
            <a:ext cx="5832647" cy="5232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>
              <a:spcAft>
                <a:spcPts val="1200"/>
              </a:spcAft>
            </a:pP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 sobre otros datos de la IT en modalidad </a:t>
            </a:r>
            <a:r>
              <a:rPr lang="es-E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PAGO DIRECTO </a:t>
            </a: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 la fecha de agotamiento </a:t>
            </a:r>
            <a:r>
              <a:rPr lang="es-E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los </a:t>
            </a:r>
            <a:r>
              <a:rPr lang="es-E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545 días</a:t>
            </a:r>
            <a:endParaRPr lang="es-ES" sz="1400" b="1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CuadroTexto 17"/>
          <p:cNvSpPr txBox="1"/>
          <p:nvPr/>
        </p:nvSpPr>
        <p:spPr>
          <a:xfrm>
            <a:off x="306504" y="1913052"/>
            <a:ext cx="2173893" cy="44267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000" b="1" dirty="0" smtClean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ETIQUETA IT2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3131840" y="1975945"/>
            <a:ext cx="5832648" cy="30777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>
              <a:spcAft>
                <a:spcPts val="1200"/>
              </a:spcAft>
            </a:pP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 de la fecha y tipo de 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ACCIDENTE DE TRABAJO</a:t>
            </a:r>
            <a:endParaRPr lang="es-ES" sz="1400" b="1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CuadroTexto 17"/>
          <p:cNvSpPr txBox="1"/>
          <p:nvPr/>
        </p:nvSpPr>
        <p:spPr>
          <a:xfrm>
            <a:off x="296777" y="3929276"/>
            <a:ext cx="2177990" cy="44267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">
              <a:spcAft>
                <a:spcPts val="1200"/>
              </a:spcAft>
            </a:pPr>
            <a:r>
              <a:rPr lang="es-ES" sz="2000" b="1" dirty="0" smtClean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ETIQUETA CIT</a:t>
            </a:r>
            <a:endParaRPr lang="es-ES" sz="2000" b="1" dirty="0"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136156" y="3992169"/>
            <a:ext cx="5832648" cy="30777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>
              <a:spcAft>
                <a:spcPts val="1200"/>
              </a:spcAft>
            </a:pP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 sobre el contenidos en los 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PARTES DE CONFIRMACIÓN</a:t>
            </a:r>
            <a:endParaRPr lang="es-ES" sz="1400" b="1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01 </a:t>
            </a:r>
            <a:r>
              <a:rPr lang="es-ES" dirty="0">
                <a:cs typeface="Segoe UI Semibold" panose="020B0702040204020203" pitchFamily="34" charset="0"/>
              </a:rPr>
              <a:t>Fichero INSS EMPRESAS (FIE)</a:t>
            </a:r>
            <a:br>
              <a:rPr lang="es-ES" dirty="0">
                <a:cs typeface="Segoe UI Semibold" panose="020B0702040204020203" pitchFamily="34" charset="0"/>
              </a:rPr>
            </a:b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7" name="CuadroTexto 17"/>
          <p:cNvSpPr txBox="1"/>
          <p:nvPr/>
        </p:nvSpPr>
        <p:spPr>
          <a:xfrm>
            <a:off x="318750" y="1553012"/>
            <a:ext cx="2177990" cy="442674"/>
          </a:xfrm>
          <a:prstGeom prst="roundRect">
            <a:avLst/>
          </a:prstGeom>
          <a:solidFill>
            <a:srgbClr val="029A4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"/>
            <a:r>
              <a:rPr lang="es-ES" sz="2000" b="1" dirty="0" smtClean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ETIQUETA DIP</a:t>
            </a:r>
            <a:endParaRPr lang="es-ES" sz="2000" b="1" dirty="0"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136156" y="1491630"/>
            <a:ext cx="5832648" cy="5232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/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 sobre el reconocimiento de pensiones de 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INCAPACIDAD PERMANENTE y LPNI</a:t>
            </a:r>
            <a:endParaRPr lang="es-ES" sz="1400" b="1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CuadroTexto 17"/>
          <p:cNvSpPr txBox="1"/>
          <p:nvPr/>
        </p:nvSpPr>
        <p:spPr>
          <a:xfrm>
            <a:off x="318750" y="2211710"/>
            <a:ext cx="2160240" cy="442674"/>
          </a:xfrm>
          <a:prstGeom prst="roundRect">
            <a:avLst/>
          </a:prstGeom>
          <a:solidFill>
            <a:srgbClr val="029A4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"/>
            <a:r>
              <a:rPr lang="es-ES" sz="2000" b="1" dirty="0" smtClean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ETIQUETA JUB</a:t>
            </a:r>
            <a:endParaRPr lang="es-ES" sz="2000" b="1" dirty="0"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136156" y="2263977"/>
            <a:ext cx="5832648" cy="30777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/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 sobre </a:t>
            </a:r>
            <a:r>
              <a:rPr lang="es-E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 reconocimiento </a:t>
            </a: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pensiones de 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JUBILACIÓN</a:t>
            </a:r>
            <a:endParaRPr lang="es-ES" sz="1400" b="1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CuadroTexto 17"/>
          <p:cNvSpPr txBox="1"/>
          <p:nvPr/>
        </p:nvSpPr>
        <p:spPr>
          <a:xfrm>
            <a:off x="305652" y="2993172"/>
            <a:ext cx="2160240" cy="442674"/>
          </a:xfrm>
          <a:prstGeom prst="roundRect">
            <a:avLst/>
          </a:prstGeom>
          <a:solidFill>
            <a:srgbClr val="029A4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"/>
            <a:r>
              <a:rPr lang="es-ES" sz="2000" b="1" dirty="0" smtClean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ETIQUETA DOP</a:t>
            </a:r>
            <a:endParaRPr lang="es-ES" sz="2000" b="1" dirty="0"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131840" y="2769194"/>
            <a:ext cx="5832648" cy="95410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"/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 sobre 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otras prestaciones abonadas </a:t>
            </a:r>
            <a:r>
              <a:rPr lang="es-E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PAGO DIRECTO </a:t>
            </a:r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s-E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Nacimiento y cuidado de menor; Riesgo durante el embarazo; Riesgo durante la lactancia; Cuidado del menor; Corresponsabilidad del Cuidado del Lactante)</a:t>
            </a:r>
            <a:endParaRPr lang="es-ES" sz="140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CuadroTexto 17"/>
          <p:cNvSpPr txBox="1"/>
          <p:nvPr/>
        </p:nvSpPr>
        <p:spPr>
          <a:xfrm>
            <a:off x="305652" y="3795886"/>
            <a:ext cx="2160240" cy="442674"/>
          </a:xfrm>
          <a:prstGeom prst="roundRect">
            <a:avLst/>
          </a:prstGeom>
          <a:solidFill>
            <a:srgbClr val="029A4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"/>
            <a:r>
              <a:rPr lang="es-ES" sz="2000" b="1" dirty="0" smtClean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ETIQUETA NAC</a:t>
            </a:r>
            <a:endParaRPr lang="es-ES" sz="2000" b="1" dirty="0"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136156" y="3920161"/>
            <a:ext cx="5832648" cy="30777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/>
            <a:r>
              <a:rPr lang="es-E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 sobre </a:t>
            </a:r>
            <a:r>
              <a:rPr lang="es-ES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los </a:t>
            </a:r>
            <a:r>
              <a:rPr lang="es-E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nacimientos </a:t>
            </a:r>
            <a:r>
              <a:rPr lang="es-ES" sz="14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comunicados por del </a:t>
            </a:r>
            <a:r>
              <a:rPr lang="es-ES" sz="14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Ministerio de Justicia</a:t>
            </a:r>
            <a:endParaRPr lang="es-ES" sz="1400" b="1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13" name="Google Shape;2281;p33"/>
          <p:cNvSpPr txBox="1">
            <a:spLocks/>
          </p:cNvSpPr>
          <p:nvPr/>
        </p:nvSpPr>
        <p:spPr>
          <a:xfrm>
            <a:off x="683568" y="1491630"/>
            <a:ext cx="7848872" cy="2563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01 </a:t>
            </a:r>
            <a:r>
              <a:rPr lang="es-ES" dirty="0">
                <a:cs typeface="Segoe UI Semibold" panose="020B0702040204020203" pitchFamily="34" charset="0"/>
              </a:rPr>
              <a:t>Fichero INSS EMPRESAS (FIE)</a:t>
            </a:r>
            <a:br>
              <a:rPr lang="es-ES" dirty="0">
                <a:cs typeface="Segoe UI Semibold" panose="020B0702040204020203" pitchFamily="34" charset="0"/>
              </a:rPr>
            </a:b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7</a:t>
            </a:fld>
            <a:endParaRPr lang="es-ES"/>
          </a:p>
        </p:txBody>
      </p:sp>
      <p:grpSp>
        <p:nvGrpSpPr>
          <p:cNvPr id="20" name="Google Shape;5198;p62"/>
          <p:cNvGrpSpPr/>
          <p:nvPr/>
        </p:nvGrpSpPr>
        <p:grpSpPr>
          <a:xfrm>
            <a:off x="322421" y="1724778"/>
            <a:ext cx="1163396" cy="1283146"/>
            <a:chOff x="5985650" y="2860025"/>
            <a:chExt cx="1396075" cy="1539775"/>
          </a:xfrm>
        </p:grpSpPr>
        <p:sp>
          <p:nvSpPr>
            <p:cNvPr id="21" name="Google Shape;5199;p62"/>
            <p:cNvSpPr/>
            <p:nvPr/>
          </p:nvSpPr>
          <p:spPr>
            <a:xfrm>
              <a:off x="6655300" y="3128850"/>
              <a:ext cx="637150" cy="631950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029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00;p62"/>
            <p:cNvSpPr/>
            <p:nvPr/>
          </p:nvSpPr>
          <p:spPr>
            <a:xfrm>
              <a:off x="6673425" y="3771400"/>
              <a:ext cx="600850" cy="600800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01;p62"/>
            <p:cNvSpPr/>
            <p:nvPr/>
          </p:nvSpPr>
          <p:spPr>
            <a:xfrm>
              <a:off x="6073050" y="3509700"/>
              <a:ext cx="641725" cy="636800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02;p62"/>
            <p:cNvSpPr/>
            <p:nvPr/>
          </p:nvSpPr>
          <p:spPr>
            <a:xfrm>
              <a:off x="6124575" y="2917775"/>
              <a:ext cx="572575" cy="572525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03;p62"/>
            <p:cNvSpPr/>
            <p:nvPr/>
          </p:nvSpPr>
          <p:spPr>
            <a:xfrm>
              <a:off x="6459975" y="2867300"/>
              <a:ext cx="101300" cy="50500"/>
            </a:xfrm>
            <a:custGeom>
              <a:avLst/>
              <a:gdLst/>
              <a:ahLst/>
              <a:cxnLst/>
              <a:rect l="l" t="t" r="r" b="b"/>
              <a:pathLst>
                <a:path w="4052" h="2020" extrusionOk="0">
                  <a:moveTo>
                    <a:pt x="272" y="1"/>
                  </a:moveTo>
                  <a:cubicBezTo>
                    <a:pt x="157" y="1"/>
                    <a:pt x="54" y="82"/>
                    <a:pt x="29" y="200"/>
                  </a:cubicBezTo>
                  <a:cubicBezTo>
                    <a:pt x="0" y="338"/>
                    <a:pt x="87" y="474"/>
                    <a:pt x="225" y="507"/>
                  </a:cubicBezTo>
                  <a:cubicBezTo>
                    <a:pt x="1077" y="719"/>
                    <a:pt x="1895" y="1049"/>
                    <a:pt x="2657" y="1486"/>
                  </a:cubicBezTo>
                  <a:lnTo>
                    <a:pt x="2505" y="1740"/>
                  </a:lnTo>
                  <a:cubicBezTo>
                    <a:pt x="2459" y="1819"/>
                    <a:pt x="2511" y="1918"/>
                    <a:pt x="2603" y="1926"/>
                  </a:cubicBezTo>
                  <a:lnTo>
                    <a:pt x="3887" y="2019"/>
                  </a:lnTo>
                  <a:cubicBezTo>
                    <a:pt x="3890" y="2019"/>
                    <a:pt x="3893" y="2019"/>
                    <a:pt x="3895" y="2019"/>
                  </a:cubicBezTo>
                  <a:cubicBezTo>
                    <a:pt x="3991" y="2019"/>
                    <a:pt x="4052" y="1913"/>
                    <a:pt x="3999" y="1830"/>
                  </a:cubicBezTo>
                  <a:lnTo>
                    <a:pt x="3302" y="746"/>
                  </a:lnTo>
                  <a:cubicBezTo>
                    <a:pt x="3278" y="709"/>
                    <a:pt x="3239" y="690"/>
                    <a:pt x="3200" y="690"/>
                  </a:cubicBezTo>
                  <a:cubicBezTo>
                    <a:pt x="3159" y="690"/>
                    <a:pt x="3118" y="711"/>
                    <a:pt x="3094" y="751"/>
                  </a:cubicBezTo>
                  <a:lnTo>
                    <a:pt x="2917" y="1047"/>
                  </a:lnTo>
                  <a:cubicBezTo>
                    <a:pt x="2108" y="581"/>
                    <a:pt x="1237" y="230"/>
                    <a:pt x="330" y="8"/>
                  </a:cubicBezTo>
                  <a:cubicBezTo>
                    <a:pt x="311" y="3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04;p62"/>
            <p:cNvSpPr/>
            <p:nvPr/>
          </p:nvSpPr>
          <p:spPr>
            <a:xfrm>
              <a:off x="6389025" y="2860025"/>
              <a:ext cx="63100" cy="15700"/>
            </a:xfrm>
            <a:custGeom>
              <a:avLst/>
              <a:gdLst/>
              <a:ahLst/>
              <a:cxnLst/>
              <a:rect l="l" t="t" r="r" b="b"/>
              <a:pathLst>
                <a:path w="2524" h="628" extrusionOk="0">
                  <a:moveTo>
                    <a:pt x="787" y="1"/>
                  </a:moveTo>
                  <a:cubicBezTo>
                    <a:pt x="605" y="1"/>
                    <a:pt x="424" y="7"/>
                    <a:pt x="241" y="19"/>
                  </a:cubicBezTo>
                  <a:cubicBezTo>
                    <a:pt x="103" y="31"/>
                    <a:pt x="1" y="153"/>
                    <a:pt x="11" y="291"/>
                  </a:cubicBezTo>
                  <a:cubicBezTo>
                    <a:pt x="20" y="425"/>
                    <a:pt x="132" y="528"/>
                    <a:pt x="263" y="528"/>
                  </a:cubicBezTo>
                  <a:cubicBezTo>
                    <a:pt x="268" y="528"/>
                    <a:pt x="273" y="528"/>
                    <a:pt x="278" y="528"/>
                  </a:cubicBezTo>
                  <a:cubicBezTo>
                    <a:pt x="448" y="518"/>
                    <a:pt x="617" y="512"/>
                    <a:pt x="787" y="512"/>
                  </a:cubicBezTo>
                  <a:cubicBezTo>
                    <a:pt x="1261" y="512"/>
                    <a:pt x="1734" y="550"/>
                    <a:pt x="2203" y="624"/>
                  </a:cubicBezTo>
                  <a:cubicBezTo>
                    <a:pt x="2217" y="626"/>
                    <a:pt x="2231" y="627"/>
                    <a:pt x="2245" y="627"/>
                  </a:cubicBezTo>
                  <a:cubicBezTo>
                    <a:pt x="2363" y="627"/>
                    <a:pt x="2470" y="544"/>
                    <a:pt x="2494" y="424"/>
                  </a:cubicBezTo>
                  <a:cubicBezTo>
                    <a:pt x="2523" y="283"/>
                    <a:pt x="2430" y="145"/>
                    <a:pt x="2288" y="121"/>
                  </a:cubicBezTo>
                  <a:cubicBezTo>
                    <a:pt x="1791" y="43"/>
                    <a:pt x="1288" y="3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05;p62"/>
            <p:cNvSpPr/>
            <p:nvPr/>
          </p:nvSpPr>
          <p:spPr>
            <a:xfrm>
              <a:off x="6279750" y="2879875"/>
              <a:ext cx="39600" cy="26000"/>
            </a:xfrm>
            <a:custGeom>
              <a:avLst/>
              <a:gdLst/>
              <a:ahLst/>
              <a:cxnLst/>
              <a:rect l="l" t="t" r="r" b="b"/>
              <a:pathLst>
                <a:path w="1584" h="1040" extrusionOk="0">
                  <a:moveTo>
                    <a:pt x="1330" y="1"/>
                  </a:moveTo>
                  <a:cubicBezTo>
                    <a:pt x="1303" y="1"/>
                    <a:pt x="1276" y="6"/>
                    <a:pt x="1249" y="17"/>
                  </a:cubicBezTo>
                  <a:cubicBezTo>
                    <a:pt x="878" y="174"/>
                    <a:pt x="518" y="355"/>
                    <a:pt x="168" y="557"/>
                  </a:cubicBezTo>
                  <a:cubicBezTo>
                    <a:pt x="58" y="621"/>
                    <a:pt x="0" y="757"/>
                    <a:pt x="47" y="876"/>
                  </a:cubicBezTo>
                  <a:cubicBezTo>
                    <a:pt x="86" y="979"/>
                    <a:pt x="183" y="1040"/>
                    <a:pt x="284" y="1040"/>
                  </a:cubicBezTo>
                  <a:cubicBezTo>
                    <a:pt x="327" y="1040"/>
                    <a:pt x="371" y="1029"/>
                    <a:pt x="412" y="1005"/>
                  </a:cubicBezTo>
                  <a:cubicBezTo>
                    <a:pt x="727" y="823"/>
                    <a:pt x="1054" y="658"/>
                    <a:pt x="1389" y="512"/>
                  </a:cubicBezTo>
                  <a:cubicBezTo>
                    <a:pt x="1518" y="458"/>
                    <a:pt x="1584" y="312"/>
                    <a:pt x="1538" y="177"/>
                  </a:cubicBezTo>
                  <a:lnTo>
                    <a:pt x="1525" y="141"/>
                  </a:lnTo>
                  <a:cubicBezTo>
                    <a:pt x="1496" y="54"/>
                    <a:pt x="1415" y="1"/>
                    <a:pt x="133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06;p62"/>
            <p:cNvSpPr/>
            <p:nvPr/>
          </p:nvSpPr>
          <p:spPr>
            <a:xfrm>
              <a:off x="6325825" y="2862750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2"/>
                  </a:cubicBezTo>
                  <a:cubicBezTo>
                    <a:pt x="1306" y="87"/>
                    <a:pt x="748" y="220"/>
                    <a:pt x="205" y="400"/>
                  </a:cubicBezTo>
                  <a:cubicBezTo>
                    <a:pt x="71" y="444"/>
                    <a:pt x="0" y="590"/>
                    <a:pt x="47" y="725"/>
                  </a:cubicBezTo>
                  <a:cubicBezTo>
                    <a:pt x="84" y="829"/>
                    <a:pt x="183" y="895"/>
                    <a:pt x="288" y="895"/>
                  </a:cubicBezTo>
                  <a:cubicBezTo>
                    <a:pt x="316" y="895"/>
                    <a:pt x="343" y="891"/>
                    <a:pt x="370" y="882"/>
                  </a:cubicBezTo>
                  <a:cubicBezTo>
                    <a:pt x="883" y="712"/>
                    <a:pt x="1408" y="587"/>
                    <a:pt x="1941" y="507"/>
                  </a:cubicBezTo>
                  <a:cubicBezTo>
                    <a:pt x="2081" y="488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07;p62"/>
            <p:cNvSpPr/>
            <p:nvPr/>
          </p:nvSpPr>
          <p:spPr>
            <a:xfrm>
              <a:off x="7023725" y="3061400"/>
              <a:ext cx="101300" cy="50475"/>
            </a:xfrm>
            <a:custGeom>
              <a:avLst/>
              <a:gdLst/>
              <a:ahLst/>
              <a:cxnLst/>
              <a:rect l="l" t="t" r="r" b="b"/>
              <a:pathLst>
                <a:path w="4052" h="2019" extrusionOk="0">
                  <a:moveTo>
                    <a:pt x="273" y="0"/>
                  </a:moveTo>
                  <a:cubicBezTo>
                    <a:pt x="158" y="0"/>
                    <a:pt x="53" y="81"/>
                    <a:pt x="29" y="199"/>
                  </a:cubicBezTo>
                  <a:cubicBezTo>
                    <a:pt x="0" y="339"/>
                    <a:pt x="87" y="475"/>
                    <a:pt x="225" y="507"/>
                  </a:cubicBezTo>
                  <a:cubicBezTo>
                    <a:pt x="1077" y="720"/>
                    <a:pt x="1895" y="1048"/>
                    <a:pt x="2655" y="1487"/>
                  </a:cubicBezTo>
                  <a:lnTo>
                    <a:pt x="2505" y="1740"/>
                  </a:lnTo>
                  <a:cubicBezTo>
                    <a:pt x="2459" y="1818"/>
                    <a:pt x="2511" y="1919"/>
                    <a:pt x="2603" y="1925"/>
                  </a:cubicBezTo>
                  <a:lnTo>
                    <a:pt x="3885" y="2018"/>
                  </a:lnTo>
                  <a:cubicBezTo>
                    <a:pt x="3889" y="2019"/>
                    <a:pt x="3892" y="2019"/>
                    <a:pt x="3896" y="2019"/>
                  </a:cubicBezTo>
                  <a:cubicBezTo>
                    <a:pt x="3991" y="2019"/>
                    <a:pt x="4052" y="1911"/>
                    <a:pt x="3999" y="1829"/>
                  </a:cubicBezTo>
                  <a:lnTo>
                    <a:pt x="3302" y="747"/>
                  </a:lnTo>
                  <a:cubicBezTo>
                    <a:pt x="3278" y="709"/>
                    <a:pt x="3238" y="690"/>
                    <a:pt x="3198" y="690"/>
                  </a:cubicBezTo>
                  <a:cubicBezTo>
                    <a:pt x="3157" y="690"/>
                    <a:pt x="3116" y="710"/>
                    <a:pt x="3093" y="750"/>
                  </a:cubicBezTo>
                  <a:lnTo>
                    <a:pt x="2917" y="1048"/>
                  </a:lnTo>
                  <a:cubicBezTo>
                    <a:pt x="2108" y="582"/>
                    <a:pt x="1237" y="231"/>
                    <a:pt x="330" y="7"/>
                  </a:cubicBezTo>
                  <a:cubicBezTo>
                    <a:pt x="311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08;p62"/>
            <p:cNvSpPr/>
            <p:nvPr/>
          </p:nvSpPr>
          <p:spPr>
            <a:xfrm>
              <a:off x="6952750" y="3054150"/>
              <a:ext cx="63100" cy="15650"/>
            </a:xfrm>
            <a:custGeom>
              <a:avLst/>
              <a:gdLst/>
              <a:ahLst/>
              <a:cxnLst/>
              <a:rect l="l" t="t" r="r" b="b"/>
              <a:pathLst>
                <a:path w="2524" h="626" extrusionOk="0">
                  <a:moveTo>
                    <a:pt x="787" y="1"/>
                  </a:moveTo>
                  <a:cubicBezTo>
                    <a:pt x="606" y="1"/>
                    <a:pt x="423" y="7"/>
                    <a:pt x="242" y="18"/>
                  </a:cubicBezTo>
                  <a:cubicBezTo>
                    <a:pt x="104" y="31"/>
                    <a:pt x="0" y="151"/>
                    <a:pt x="10" y="291"/>
                  </a:cubicBezTo>
                  <a:cubicBezTo>
                    <a:pt x="21" y="425"/>
                    <a:pt x="131" y="526"/>
                    <a:pt x="264" y="526"/>
                  </a:cubicBezTo>
                  <a:cubicBezTo>
                    <a:pt x="269" y="526"/>
                    <a:pt x="274" y="526"/>
                    <a:pt x="279" y="526"/>
                  </a:cubicBezTo>
                  <a:cubicBezTo>
                    <a:pt x="447" y="516"/>
                    <a:pt x="617" y="510"/>
                    <a:pt x="787" y="510"/>
                  </a:cubicBezTo>
                  <a:cubicBezTo>
                    <a:pt x="1261" y="512"/>
                    <a:pt x="1735" y="548"/>
                    <a:pt x="2204" y="622"/>
                  </a:cubicBezTo>
                  <a:cubicBezTo>
                    <a:pt x="2218" y="624"/>
                    <a:pt x="2232" y="626"/>
                    <a:pt x="2246" y="626"/>
                  </a:cubicBezTo>
                  <a:cubicBezTo>
                    <a:pt x="2364" y="626"/>
                    <a:pt x="2469" y="542"/>
                    <a:pt x="2495" y="422"/>
                  </a:cubicBezTo>
                  <a:cubicBezTo>
                    <a:pt x="2524" y="281"/>
                    <a:pt x="2430" y="145"/>
                    <a:pt x="2289" y="121"/>
                  </a:cubicBezTo>
                  <a:cubicBezTo>
                    <a:pt x="1792" y="41"/>
                    <a:pt x="1289" y="1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09;p62"/>
            <p:cNvSpPr/>
            <p:nvPr/>
          </p:nvSpPr>
          <p:spPr>
            <a:xfrm>
              <a:off x="6843450" y="3073975"/>
              <a:ext cx="39625" cy="26025"/>
            </a:xfrm>
            <a:custGeom>
              <a:avLst/>
              <a:gdLst/>
              <a:ahLst/>
              <a:cxnLst/>
              <a:rect l="l" t="t" r="r" b="b"/>
              <a:pathLst>
                <a:path w="1585" h="1041" extrusionOk="0">
                  <a:moveTo>
                    <a:pt x="1331" y="0"/>
                  </a:moveTo>
                  <a:cubicBezTo>
                    <a:pt x="1304" y="0"/>
                    <a:pt x="1277" y="6"/>
                    <a:pt x="1251" y="16"/>
                  </a:cubicBezTo>
                  <a:cubicBezTo>
                    <a:pt x="880" y="175"/>
                    <a:pt x="518" y="356"/>
                    <a:pt x="170" y="558"/>
                  </a:cubicBezTo>
                  <a:cubicBezTo>
                    <a:pt x="60" y="622"/>
                    <a:pt x="1" y="758"/>
                    <a:pt x="47" y="876"/>
                  </a:cubicBezTo>
                  <a:cubicBezTo>
                    <a:pt x="87" y="979"/>
                    <a:pt x="185" y="1040"/>
                    <a:pt x="287" y="1040"/>
                  </a:cubicBezTo>
                  <a:cubicBezTo>
                    <a:pt x="330" y="1040"/>
                    <a:pt x="373" y="1029"/>
                    <a:pt x="414" y="1006"/>
                  </a:cubicBezTo>
                  <a:cubicBezTo>
                    <a:pt x="729" y="822"/>
                    <a:pt x="1056" y="657"/>
                    <a:pt x="1391" y="513"/>
                  </a:cubicBezTo>
                  <a:cubicBezTo>
                    <a:pt x="1520" y="457"/>
                    <a:pt x="1584" y="311"/>
                    <a:pt x="1540" y="178"/>
                  </a:cubicBezTo>
                  <a:lnTo>
                    <a:pt x="1527" y="141"/>
                  </a:lnTo>
                  <a:cubicBezTo>
                    <a:pt x="1497" y="55"/>
                    <a:pt x="1417" y="0"/>
                    <a:pt x="133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10;p62"/>
            <p:cNvSpPr/>
            <p:nvPr/>
          </p:nvSpPr>
          <p:spPr>
            <a:xfrm>
              <a:off x="6889575" y="3056825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3"/>
                  </a:cubicBezTo>
                  <a:lnTo>
                    <a:pt x="1871" y="4"/>
                  </a:lnTo>
                  <a:cubicBezTo>
                    <a:pt x="1306" y="88"/>
                    <a:pt x="748" y="220"/>
                    <a:pt x="205" y="400"/>
                  </a:cubicBezTo>
                  <a:cubicBezTo>
                    <a:pt x="71" y="446"/>
                    <a:pt x="0" y="592"/>
                    <a:pt x="47" y="725"/>
                  </a:cubicBezTo>
                  <a:cubicBezTo>
                    <a:pt x="84" y="830"/>
                    <a:pt x="182" y="896"/>
                    <a:pt x="288" y="896"/>
                  </a:cubicBezTo>
                  <a:cubicBezTo>
                    <a:pt x="315" y="896"/>
                    <a:pt x="343" y="891"/>
                    <a:pt x="370" y="882"/>
                  </a:cubicBezTo>
                  <a:cubicBezTo>
                    <a:pt x="881" y="714"/>
                    <a:pt x="1406" y="587"/>
                    <a:pt x="1940" y="509"/>
                  </a:cubicBezTo>
                  <a:cubicBezTo>
                    <a:pt x="2079" y="490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11;p62"/>
            <p:cNvSpPr/>
            <p:nvPr/>
          </p:nvSpPr>
          <p:spPr>
            <a:xfrm>
              <a:off x="6245350" y="4177200"/>
              <a:ext cx="101275" cy="50475"/>
            </a:xfrm>
            <a:custGeom>
              <a:avLst/>
              <a:gdLst/>
              <a:ahLst/>
              <a:cxnLst/>
              <a:rect l="l" t="t" r="r" b="b"/>
              <a:pathLst>
                <a:path w="4051" h="2019" extrusionOk="0">
                  <a:moveTo>
                    <a:pt x="157" y="1"/>
                  </a:moveTo>
                  <a:cubicBezTo>
                    <a:pt x="61" y="1"/>
                    <a:pt x="1" y="107"/>
                    <a:pt x="54" y="190"/>
                  </a:cubicBezTo>
                  <a:lnTo>
                    <a:pt x="750" y="1274"/>
                  </a:lnTo>
                  <a:cubicBezTo>
                    <a:pt x="774" y="1311"/>
                    <a:pt x="813" y="1330"/>
                    <a:pt x="852" y="1330"/>
                  </a:cubicBezTo>
                  <a:cubicBezTo>
                    <a:pt x="893" y="1330"/>
                    <a:pt x="935" y="1309"/>
                    <a:pt x="958" y="1269"/>
                  </a:cubicBezTo>
                  <a:lnTo>
                    <a:pt x="1136" y="973"/>
                  </a:lnTo>
                  <a:cubicBezTo>
                    <a:pt x="1945" y="1439"/>
                    <a:pt x="2816" y="1788"/>
                    <a:pt x="3722" y="2012"/>
                  </a:cubicBezTo>
                  <a:cubicBezTo>
                    <a:pt x="3741" y="2017"/>
                    <a:pt x="3761" y="2019"/>
                    <a:pt x="3779" y="2019"/>
                  </a:cubicBezTo>
                  <a:cubicBezTo>
                    <a:pt x="3895" y="2019"/>
                    <a:pt x="3999" y="1938"/>
                    <a:pt x="4023" y="1820"/>
                  </a:cubicBezTo>
                  <a:cubicBezTo>
                    <a:pt x="4051" y="1682"/>
                    <a:pt x="3964" y="1546"/>
                    <a:pt x="3828" y="1512"/>
                  </a:cubicBezTo>
                  <a:cubicBezTo>
                    <a:pt x="2976" y="1301"/>
                    <a:pt x="2158" y="971"/>
                    <a:pt x="1396" y="534"/>
                  </a:cubicBezTo>
                  <a:lnTo>
                    <a:pt x="1548" y="279"/>
                  </a:lnTo>
                  <a:cubicBezTo>
                    <a:pt x="1594" y="201"/>
                    <a:pt x="1541" y="100"/>
                    <a:pt x="1450" y="94"/>
                  </a:cubicBezTo>
                  <a:lnTo>
                    <a:pt x="166" y="1"/>
                  </a:ln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12;p62"/>
            <p:cNvSpPr/>
            <p:nvPr/>
          </p:nvSpPr>
          <p:spPr>
            <a:xfrm>
              <a:off x="6354525" y="4219275"/>
              <a:ext cx="63075" cy="15675"/>
            </a:xfrm>
            <a:custGeom>
              <a:avLst/>
              <a:gdLst/>
              <a:ahLst/>
              <a:cxnLst/>
              <a:rect l="l" t="t" r="r" b="b"/>
              <a:pathLst>
                <a:path w="2523" h="627" extrusionOk="0">
                  <a:moveTo>
                    <a:pt x="279" y="1"/>
                  </a:moveTo>
                  <a:cubicBezTo>
                    <a:pt x="160" y="1"/>
                    <a:pt x="54" y="84"/>
                    <a:pt x="29" y="204"/>
                  </a:cubicBezTo>
                  <a:cubicBezTo>
                    <a:pt x="1" y="345"/>
                    <a:pt x="93" y="483"/>
                    <a:pt x="236" y="507"/>
                  </a:cubicBezTo>
                  <a:cubicBezTo>
                    <a:pt x="732" y="585"/>
                    <a:pt x="1235" y="625"/>
                    <a:pt x="1738" y="627"/>
                  </a:cubicBezTo>
                  <a:cubicBezTo>
                    <a:pt x="1919" y="627"/>
                    <a:pt x="2102" y="621"/>
                    <a:pt x="2282" y="609"/>
                  </a:cubicBezTo>
                  <a:cubicBezTo>
                    <a:pt x="2420" y="596"/>
                    <a:pt x="2523" y="475"/>
                    <a:pt x="2513" y="337"/>
                  </a:cubicBezTo>
                  <a:cubicBezTo>
                    <a:pt x="2504" y="203"/>
                    <a:pt x="2392" y="100"/>
                    <a:pt x="2260" y="100"/>
                  </a:cubicBezTo>
                  <a:cubicBezTo>
                    <a:pt x="2255" y="100"/>
                    <a:pt x="2251" y="100"/>
                    <a:pt x="2246" y="100"/>
                  </a:cubicBezTo>
                  <a:cubicBezTo>
                    <a:pt x="2076" y="110"/>
                    <a:pt x="1908" y="116"/>
                    <a:pt x="1738" y="116"/>
                  </a:cubicBezTo>
                  <a:cubicBezTo>
                    <a:pt x="1262" y="116"/>
                    <a:pt x="790" y="78"/>
                    <a:pt x="321" y="4"/>
                  </a:cubicBezTo>
                  <a:cubicBezTo>
                    <a:pt x="307" y="2"/>
                    <a:pt x="293" y="1"/>
                    <a:pt x="27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13;p62"/>
            <p:cNvSpPr/>
            <p:nvPr/>
          </p:nvSpPr>
          <p:spPr>
            <a:xfrm>
              <a:off x="6487275" y="4189125"/>
              <a:ext cx="39625" cy="25975"/>
            </a:xfrm>
            <a:custGeom>
              <a:avLst/>
              <a:gdLst/>
              <a:ahLst/>
              <a:cxnLst/>
              <a:rect l="l" t="t" r="r" b="b"/>
              <a:pathLst>
                <a:path w="1585" h="1039" extrusionOk="0">
                  <a:moveTo>
                    <a:pt x="1300" y="0"/>
                  </a:moveTo>
                  <a:cubicBezTo>
                    <a:pt x="1257" y="0"/>
                    <a:pt x="1213" y="11"/>
                    <a:pt x="1173" y="35"/>
                  </a:cubicBezTo>
                  <a:cubicBezTo>
                    <a:pt x="857" y="217"/>
                    <a:pt x="531" y="382"/>
                    <a:pt x="196" y="528"/>
                  </a:cubicBezTo>
                  <a:cubicBezTo>
                    <a:pt x="66" y="582"/>
                    <a:pt x="1" y="728"/>
                    <a:pt x="47" y="863"/>
                  </a:cubicBezTo>
                  <a:lnTo>
                    <a:pt x="60" y="899"/>
                  </a:lnTo>
                  <a:cubicBezTo>
                    <a:pt x="89" y="986"/>
                    <a:pt x="169" y="1039"/>
                    <a:pt x="255" y="1039"/>
                  </a:cubicBezTo>
                  <a:cubicBezTo>
                    <a:pt x="282" y="1039"/>
                    <a:pt x="309" y="1034"/>
                    <a:pt x="335" y="1023"/>
                  </a:cubicBezTo>
                  <a:cubicBezTo>
                    <a:pt x="707" y="866"/>
                    <a:pt x="1067" y="685"/>
                    <a:pt x="1416" y="483"/>
                  </a:cubicBezTo>
                  <a:cubicBezTo>
                    <a:pt x="1527" y="419"/>
                    <a:pt x="1584" y="283"/>
                    <a:pt x="1538" y="164"/>
                  </a:cubicBezTo>
                  <a:cubicBezTo>
                    <a:pt x="1499" y="61"/>
                    <a:pt x="1401" y="0"/>
                    <a:pt x="130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14;p62"/>
            <p:cNvSpPr/>
            <p:nvPr/>
          </p:nvSpPr>
          <p:spPr>
            <a:xfrm>
              <a:off x="6426350" y="4209850"/>
              <a:ext cx="54475" cy="22400"/>
            </a:xfrm>
            <a:custGeom>
              <a:avLst/>
              <a:gdLst/>
              <a:ahLst/>
              <a:cxnLst/>
              <a:rect l="l" t="t" r="r" b="b"/>
              <a:pathLst>
                <a:path w="2179" h="896" extrusionOk="0">
                  <a:moveTo>
                    <a:pt x="1890" y="1"/>
                  </a:moveTo>
                  <a:cubicBezTo>
                    <a:pt x="1863" y="1"/>
                    <a:pt x="1835" y="5"/>
                    <a:pt x="1808" y="14"/>
                  </a:cubicBezTo>
                  <a:cubicBezTo>
                    <a:pt x="1296" y="184"/>
                    <a:pt x="771" y="309"/>
                    <a:pt x="237" y="389"/>
                  </a:cubicBezTo>
                  <a:cubicBezTo>
                    <a:pt x="98" y="408"/>
                    <a:pt x="0" y="536"/>
                    <a:pt x="20" y="676"/>
                  </a:cubicBezTo>
                  <a:cubicBezTo>
                    <a:pt x="37" y="803"/>
                    <a:pt x="147" y="896"/>
                    <a:pt x="273" y="896"/>
                  </a:cubicBezTo>
                  <a:cubicBezTo>
                    <a:pt x="284" y="896"/>
                    <a:pt x="296" y="895"/>
                    <a:pt x="308" y="893"/>
                  </a:cubicBezTo>
                  <a:cubicBezTo>
                    <a:pt x="873" y="809"/>
                    <a:pt x="1430" y="676"/>
                    <a:pt x="1973" y="496"/>
                  </a:cubicBezTo>
                  <a:cubicBezTo>
                    <a:pt x="2106" y="451"/>
                    <a:pt x="2178" y="306"/>
                    <a:pt x="2132" y="171"/>
                  </a:cubicBezTo>
                  <a:cubicBezTo>
                    <a:pt x="2095" y="67"/>
                    <a:pt x="1996" y="1"/>
                    <a:pt x="189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15;p62"/>
            <p:cNvSpPr/>
            <p:nvPr/>
          </p:nvSpPr>
          <p:spPr>
            <a:xfrm>
              <a:off x="5992275" y="36748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920" y="0"/>
                  </a:moveTo>
                  <a:cubicBezTo>
                    <a:pt x="1898" y="0"/>
                    <a:pt x="1876" y="6"/>
                    <a:pt x="1854" y="20"/>
                  </a:cubicBezTo>
                  <a:lnTo>
                    <a:pt x="772" y="717"/>
                  </a:lnTo>
                  <a:cubicBezTo>
                    <a:pt x="695" y="766"/>
                    <a:pt x="697" y="878"/>
                    <a:pt x="775" y="926"/>
                  </a:cubicBezTo>
                  <a:lnTo>
                    <a:pt x="1073" y="1102"/>
                  </a:lnTo>
                  <a:cubicBezTo>
                    <a:pt x="607" y="1911"/>
                    <a:pt x="256" y="2782"/>
                    <a:pt x="32" y="3689"/>
                  </a:cubicBezTo>
                  <a:cubicBezTo>
                    <a:pt x="0" y="3825"/>
                    <a:pt x="87" y="3962"/>
                    <a:pt x="224" y="3990"/>
                  </a:cubicBezTo>
                  <a:cubicBezTo>
                    <a:pt x="242" y="3993"/>
                    <a:pt x="260" y="3995"/>
                    <a:pt x="278" y="3995"/>
                  </a:cubicBezTo>
                  <a:cubicBezTo>
                    <a:pt x="397" y="3995"/>
                    <a:pt x="502" y="3914"/>
                    <a:pt x="532" y="3794"/>
                  </a:cubicBezTo>
                  <a:cubicBezTo>
                    <a:pt x="743" y="2942"/>
                    <a:pt x="1073" y="2124"/>
                    <a:pt x="1512" y="1363"/>
                  </a:cubicBezTo>
                  <a:lnTo>
                    <a:pt x="1765" y="1514"/>
                  </a:lnTo>
                  <a:cubicBezTo>
                    <a:pt x="1785" y="1526"/>
                    <a:pt x="1806" y="1531"/>
                    <a:pt x="1827" y="1531"/>
                  </a:cubicBezTo>
                  <a:cubicBezTo>
                    <a:pt x="1888" y="1531"/>
                    <a:pt x="1946" y="1484"/>
                    <a:pt x="1951" y="1416"/>
                  </a:cubicBezTo>
                  <a:lnTo>
                    <a:pt x="2043" y="134"/>
                  </a:lnTo>
                  <a:cubicBezTo>
                    <a:pt x="2049" y="57"/>
                    <a:pt x="1988" y="0"/>
                    <a:pt x="192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16;p62"/>
            <p:cNvSpPr/>
            <p:nvPr/>
          </p:nvSpPr>
          <p:spPr>
            <a:xfrm>
              <a:off x="5985650" y="3783750"/>
              <a:ext cx="16125" cy="62275"/>
            </a:xfrm>
            <a:custGeom>
              <a:avLst/>
              <a:gdLst/>
              <a:ahLst/>
              <a:cxnLst/>
              <a:rect l="l" t="t" r="r" b="b"/>
              <a:pathLst>
                <a:path w="645" h="2491" extrusionOk="0">
                  <a:moveTo>
                    <a:pt x="371" y="1"/>
                  </a:moveTo>
                  <a:cubicBezTo>
                    <a:pt x="249" y="1"/>
                    <a:pt x="141" y="89"/>
                    <a:pt x="121" y="212"/>
                  </a:cubicBezTo>
                  <a:cubicBezTo>
                    <a:pt x="41" y="709"/>
                    <a:pt x="1" y="1212"/>
                    <a:pt x="1" y="1714"/>
                  </a:cubicBezTo>
                  <a:cubicBezTo>
                    <a:pt x="1" y="1895"/>
                    <a:pt x="7" y="2078"/>
                    <a:pt x="19" y="2259"/>
                  </a:cubicBezTo>
                  <a:cubicBezTo>
                    <a:pt x="31" y="2390"/>
                    <a:pt x="140" y="2490"/>
                    <a:pt x="270" y="2490"/>
                  </a:cubicBezTo>
                  <a:cubicBezTo>
                    <a:pt x="277" y="2490"/>
                    <a:pt x="284" y="2490"/>
                    <a:pt x="291" y="2489"/>
                  </a:cubicBezTo>
                  <a:cubicBezTo>
                    <a:pt x="428" y="2480"/>
                    <a:pt x="534" y="2361"/>
                    <a:pt x="526" y="2222"/>
                  </a:cubicBezTo>
                  <a:cubicBezTo>
                    <a:pt x="517" y="2054"/>
                    <a:pt x="510" y="1884"/>
                    <a:pt x="510" y="1714"/>
                  </a:cubicBezTo>
                  <a:cubicBezTo>
                    <a:pt x="512" y="1240"/>
                    <a:pt x="549" y="766"/>
                    <a:pt x="622" y="297"/>
                  </a:cubicBezTo>
                  <a:cubicBezTo>
                    <a:pt x="645" y="163"/>
                    <a:pt x="557" y="35"/>
                    <a:pt x="422" y="6"/>
                  </a:cubicBezTo>
                  <a:cubicBezTo>
                    <a:pt x="405" y="2"/>
                    <a:pt x="388" y="1"/>
                    <a:pt x="37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17;p62"/>
            <p:cNvSpPr/>
            <p:nvPr/>
          </p:nvSpPr>
          <p:spPr>
            <a:xfrm>
              <a:off x="6004725" y="3916700"/>
              <a:ext cx="27875" cy="38100"/>
            </a:xfrm>
            <a:custGeom>
              <a:avLst/>
              <a:gdLst/>
              <a:ahLst/>
              <a:cxnLst/>
              <a:rect l="l" t="t" r="r" b="b"/>
              <a:pathLst>
                <a:path w="1115" h="1524" extrusionOk="0">
                  <a:moveTo>
                    <a:pt x="296" y="1"/>
                  </a:moveTo>
                  <a:cubicBezTo>
                    <a:pt x="267" y="1"/>
                    <a:pt x="237" y="5"/>
                    <a:pt x="208" y="15"/>
                  </a:cubicBezTo>
                  <a:lnTo>
                    <a:pt x="171" y="28"/>
                  </a:lnTo>
                  <a:cubicBezTo>
                    <a:pt x="58" y="67"/>
                    <a:pt x="0" y="193"/>
                    <a:pt x="47" y="304"/>
                  </a:cubicBezTo>
                  <a:cubicBezTo>
                    <a:pt x="205" y="675"/>
                    <a:pt x="384" y="1035"/>
                    <a:pt x="588" y="1385"/>
                  </a:cubicBezTo>
                  <a:cubicBezTo>
                    <a:pt x="637" y="1469"/>
                    <a:pt x="728" y="1524"/>
                    <a:pt x="822" y="1524"/>
                  </a:cubicBezTo>
                  <a:cubicBezTo>
                    <a:pt x="850" y="1524"/>
                    <a:pt x="879" y="1519"/>
                    <a:pt x="906" y="1508"/>
                  </a:cubicBezTo>
                  <a:cubicBezTo>
                    <a:pt x="1052" y="1450"/>
                    <a:pt x="1115" y="1277"/>
                    <a:pt x="1036" y="1141"/>
                  </a:cubicBezTo>
                  <a:cubicBezTo>
                    <a:pt x="852" y="826"/>
                    <a:pt x="687" y="499"/>
                    <a:pt x="543" y="164"/>
                  </a:cubicBezTo>
                  <a:cubicBezTo>
                    <a:pt x="499" y="63"/>
                    <a:pt x="400" y="1"/>
                    <a:pt x="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18;p62"/>
            <p:cNvSpPr/>
            <p:nvPr/>
          </p:nvSpPr>
          <p:spPr>
            <a:xfrm>
              <a:off x="5987900" y="3855450"/>
              <a:ext cx="23600" cy="53200"/>
            </a:xfrm>
            <a:custGeom>
              <a:avLst/>
              <a:gdLst/>
              <a:ahLst/>
              <a:cxnLst/>
              <a:rect l="l" t="t" r="r" b="b"/>
              <a:pathLst>
                <a:path w="944" h="2128" extrusionOk="0">
                  <a:moveTo>
                    <a:pt x="273" y="0"/>
                  </a:moveTo>
                  <a:cubicBezTo>
                    <a:pt x="261" y="0"/>
                    <a:pt x="249" y="1"/>
                    <a:pt x="238" y="3"/>
                  </a:cubicBezTo>
                  <a:cubicBezTo>
                    <a:pt x="98" y="22"/>
                    <a:pt x="1" y="150"/>
                    <a:pt x="20" y="289"/>
                  </a:cubicBezTo>
                  <a:lnTo>
                    <a:pt x="21" y="289"/>
                  </a:lnTo>
                  <a:cubicBezTo>
                    <a:pt x="105" y="854"/>
                    <a:pt x="238" y="1412"/>
                    <a:pt x="417" y="1955"/>
                  </a:cubicBezTo>
                  <a:cubicBezTo>
                    <a:pt x="454" y="2061"/>
                    <a:pt x="553" y="2127"/>
                    <a:pt x="658" y="2127"/>
                  </a:cubicBezTo>
                  <a:cubicBezTo>
                    <a:pt x="686" y="2127"/>
                    <a:pt x="714" y="2123"/>
                    <a:pt x="742" y="2113"/>
                  </a:cubicBezTo>
                  <a:cubicBezTo>
                    <a:pt x="875" y="2067"/>
                    <a:pt x="944" y="1923"/>
                    <a:pt x="899" y="1790"/>
                  </a:cubicBezTo>
                  <a:cubicBezTo>
                    <a:pt x="731" y="1279"/>
                    <a:pt x="604" y="754"/>
                    <a:pt x="526" y="220"/>
                  </a:cubicBezTo>
                  <a:cubicBezTo>
                    <a:pt x="508" y="93"/>
                    <a:pt x="398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19;p62"/>
            <p:cNvSpPr/>
            <p:nvPr/>
          </p:nvSpPr>
          <p:spPr>
            <a:xfrm>
              <a:off x="6071975" y="3300325"/>
              <a:ext cx="52475" cy="102475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20;p62"/>
            <p:cNvSpPr/>
            <p:nvPr/>
          </p:nvSpPr>
          <p:spPr>
            <a:xfrm>
              <a:off x="6122225" y="3408475"/>
              <a:ext cx="47725" cy="4955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21;p62"/>
            <p:cNvSpPr/>
            <p:nvPr/>
          </p:nvSpPr>
          <p:spPr>
            <a:xfrm>
              <a:off x="6228150" y="3490275"/>
              <a:ext cx="42050" cy="21525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22;p62"/>
            <p:cNvSpPr/>
            <p:nvPr/>
          </p:nvSpPr>
          <p:spPr>
            <a:xfrm>
              <a:off x="6172850" y="3459275"/>
              <a:ext cx="49900" cy="34575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23;p62"/>
            <p:cNvSpPr/>
            <p:nvPr/>
          </p:nvSpPr>
          <p:spPr>
            <a:xfrm>
              <a:off x="7323825" y="34952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772" y="0"/>
                  </a:moveTo>
                  <a:cubicBezTo>
                    <a:pt x="1653" y="0"/>
                    <a:pt x="1547" y="82"/>
                    <a:pt x="1518" y="201"/>
                  </a:cubicBezTo>
                  <a:cubicBezTo>
                    <a:pt x="1307" y="1053"/>
                    <a:pt x="977" y="1872"/>
                    <a:pt x="540" y="2634"/>
                  </a:cubicBezTo>
                  <a:lnTo>
                    <a:pt x="285" y="2482"/>
                  </a:lnTo>
                  <a:cubicBezTo>
                    <a:pt x="265" y="2470"/>
                    <a:pt x="244" y="2465"/>
                    <a:pt x="223" y="2465"/>
                  </a:cubicBezTo>
                  <a:cubicBezTo>
                    <a:pt x="162" y="2465"/>
                    <a:pt x="104" y="2511"/>
                    <a:pt x="99" y="2579"/>
                  </a:cubicBezTo>
                  <a:lnTo>
                    <a:pt x="6" y="3864"/>
                  </a:lnTo>
                  <a:cubicBezTo>
                    <a:pt x="0" y="3939"/>
                    <a:pt x="62" y="3995"/>
                    <a:pt x="129" y="3995"/>
                  </a:cubicBezTo>
                  <a:cubicBezTo>
                    <a:pt x="152" y="3995"/>
                    <a:pt x="174" y="3989"/>
                    <a:pt x="195" y="3976"/>
                  </a:cubicBezTo>
                  <a:lnTo>
                    <a:pt x="1278" y="3279"/>
                  </a:lnTo>
                  <a:cubicBezTo>
                    <a:pt x="1355" y="3229"/>
                    <a:pt x="1353" y="3117"/>
                    <a:pt x="1275" y="3071"/>
                  </a:cubicBezTo>
                  <a:lnTo>
                    <a:pt x="978" y="2893"/>
                  </a:lnTo>
                  <a:cubicBezTo>
                    <a:pt x="1444" y="2085"/>
                    <a:pt x="1794" y="1213"/>
                    <a:pt x="2018" y="307"/>
                  </a:cubicBezTo>
                  <a:cubicBezTo>
                    <a:pt x="2050" y="171"/>
                    <a:pt x="1963" y="35"/>
                    <a:pt x="1826" y="6"/>
                  </a:cubicBezTo>
                  <a:cubicBezTo>
                    <a:pt x="1808" y="2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24;p62"/>
            <p:cNvSpPr/>
            <p:nvPr/>
          </p:nvSpPr>
          <p:spPr>
            <a:xfrm>
              <a:off x="7365575" y="3423925"/>
              <a:ext cx="16150" cy="62275"/>
            </a:xfrm>
            <a:custGeom>
              <a:avLst/>
              <a:gdLst/>
              <a:ahLst/>
              <a:cxnLst/>
              <a:rect l="l" t="t" r="r" b="b"/>
              <a:pathLst>
                <a:path w="646" h="2491" extrusionOk="0">
                  <a:moveTo>
                    <a:pt x="375" y="0"/>
                  </a:moveTo>
                  <a:cubicBezTo>
                    <a:pt x="368" y="0"/>
                    <a:pt x="361" y="1"/>
                    <a:pt x="354" y="1"/>
                  </a:cubicBezTo>
                  <a:cubicBezTo>
                    <a:pt x="216" y="11"/>
                    <a:pt x="111" y="129"/>
                    <a:pt x="119" y="269"/>
                  </a:cubicBezTo>
                  <a:cubicBezTo>
                    <a:pt x="128" y="438"/>
                    <a:pt x="135" y="607"/>
                    <a:pt x="135" y="776"/>
                  </a:cubicBezTo>
                  <a:cubicBezTo>
                    <a:pt x="135" y="1252"/>
                    <a:pt x="96" y="1724"/>
                    <a:pt x="23" y="2193"/>
                  </a:cubicBezTo>
                  <a:cubicBezTo>
                    <a:pt x="0" y="2328"/>
                    <a:pt x="88" y="2458"/>
                    <a:pt x="223" y="2485"/>
                  </a:cubicBezTo>
                  <a:cubicBezTo>
                    <a:pt x="240" y="2488"/>
                    <a:pt x="257" y="2490"/>
                    <a:pt x="274" y="2490"/>
                  </a:cubicBezTo>
                  <a:cubicBezTo>
                    <a:pt x="396" y="2490"/>
                    <a:pt x="504" y="2403"/>
                    <a:pt x="526" y="2278"/>
                  </a:cubicBezTo>
                  <a:cubicBezTo>
                    <a:pt x="604" y="1782"/>
                    <a:pt x="644" y="1279"/>
                    <a:pt x="646" y="776"/>
                  </a:cubicBezTo>
                  <a:cubicBezTo>
                    <a:pt x="646" y="595"/>
                    <a:pt x="638" y="413"/>
                    <a:pt x="626" y="232"/>
                  </a:cubicBezTo>
                  <a:cubicBezTo>
                    <a:pt x="616" y="101"/>
                    <a:pt x="505" y="0"/>
                    <a:pt x="37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25;p62"/>
            <p:cNvSpPr/>
            <p:nvPr/>
          </p:nvSpPr>
          <p:spPr>
            <a:xfrm>
              <a:off x="7334775" y="3315150"/>
              <a:ext cx="27850" cy="38100"/>
            </a:xfrm>
            <a:custGeom>
              <a:avLst/>
              <a:gdLst/>
              <a:ahLst/>
              <a:cxnLst/>
              <a:rect l="l" t="t" r="r" b="b"/>
              <a:pathLst>
                <a:path w="1114" h="1524" extrusionOk="0">
                  <a:moveTo>
                    <a:pt x="293" y="1"/>
                  </a:moveTo>
                  <a:cubicBezTo>
                    <a:pt x="265" y="1"/>
                    <a:pt x="236" y="5"/>
                    <a:pt x="209" y="16"/>
                  </a:cubicBezTo>
                  <a:cubicBezTo>
                    <a:pt x="62" y="74"/>
                    <a:pt x="1" y="246"/>
                    <a:pt x="79" y="383"/>
                  </a:cubicBezTo>
                  <a:cubicBezTo>
                    <a:pt x="262" y="698"/>
                    <a:pt x="427" y="1025"/>
                    <a:pt x="573" y="1359"/>
                  </a:cubicBezTo>
                  <a:cubicBezTo>
                    <a:pt x="615" y="1461"/>
                    <a:pt x="714" y="1523"/>
                    <a:pt x="819" y="1523"/>
                  </a:cubicBezTo>
                  <a:cubicBezTo>
                    <a:pt x="848" y="1523"/>
                    <a:pt x="878" y="1518"/>
                    <a:pt x="907" y="1508"/>
                  </a:cubicBezTo>
                  <a:lnTo>
                    <a:pt x="942" y="1495"/>
                  </a:lnTo>
                  <a:cubicBezTo>
                    <a:pt x="1056" y="1457"/>
                    <a:pt x="1114" y="1331"/>
                    <a:pt x="1067" y="1220"/>
                  </a:cubicBezTo>
                  <a:cubicBezTo>
                    <a:pt x="910" y="849"/>
                    <a:pt x="729" y="488"/>
                    <a:pt x="528" y="139"/>
                  </a:cubicBezTo>
                  <a:cubicBezTo>
                    <a:pt x="478" y="54"/>
                    <a:pt x="387" y="1"/>
                    <a:pt x="29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26;p62"/>
            <p:cNvSpPr/>
            <p:nvPr/>
          </p:nvSpPr>
          <p:spPr>
            <a:xfrm>
              <a:off x="7355800" y="3361300"/>
              <a:ext cx="23650" cy="53200"/>
            </a:xfrm>
            <a:custGeom>
              <a:avLst/>
              <a:gdLst/>
              <a:ahLst/>
              <a:cxnLst/>
              <a:rect l="l" t="t" r="r" b="b"/>
              <a:pathLst>
                <a:path w="946" h="2128" extrusionOk="0">
                  <a:moveTo>
                    <a:pt x="288" y="0"/>
                  </a:moveTo>
                  <a:cubicBezTo>
                    <a:pt x="260" y="0"/>
                    <a:pt x="232" y="5"/>
                    <a:pt x="204" y="15"/>
                  </a:cubicBezTo>
                  <a:cubicBezTo>
                    <a:pt x="71" y="61"/>
                    <a:pt x="1" y="205"/>
                    <a:pt x="47" y="338"/>
                  </a:cubicBezTo>
                  <a:cubicBezTo>
                    <a:pt x="215" y="850"/>
                    <a:pt x="342" y="1376"/>
                    <a:pt x="420" y="1909"/>
                  </a:cubicBezTo>
                  <a:cubicBezTo>
                    <a:pt x="438" y="2036"/>
                    <a:pt x="548" y="2128"/>
                    <a:pt x="673" y="2128"/>
                  </a:cubicBezTo>
                  <a:cubicBezTo>
                    <a:pt x="685" y="2128"/>
                    <a:pt x="696" y="2127"/>
                    <a:pt x="708" y="2125"/>
                  </a:cubicBezTo>
                  <a:cubicBezTo>
                    <a:pt x="848" y="2106"/>
                    <a:pt x="945" y="1978"/>
                    <a:pt x="926" y="1839"/>
                  </a:cubicBezTo>
                  <a:lnTo>
                    <a:pt x="925" y="1839"/>
                  </a:lnTo>
                  <a:cubicBezTo>
                    <a:pt x="841" y="1273"/>
                    <a:pt x="708" y="716"/>
                    <a:pt x="529" y="173"/>
                  </a:cubicBezTo>
                  <a:cubicBezTo>
                    <a:pt x="492" y="67"/>
                    <a:pt x="393" y="0"/>
                    <a:pt x="28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27;p62"/>
            <p:cNvSpPr/>
            <p:nvPr/>
          </p:nvSpPr>
          <p:spPr>
            <a:xfrm>
              <a:off x="7093025" y="4348600"/>
              <a:ext cx="104200" cy="51200"/>
            </a:xfrm>
            <a:custGeom>
              <a:avLst/>
              <a:gdLst/>
              <a:ahLst/>
              <a:cxnLst/>
              <a:rect l="l" t="t" r="r" b="b"/>
              <a:pathLst>
                <a:path w="4168" h="2048" extrusionOk="0">
                  <a:moveTo>
                    <a:pt x="3871" y="0"/>
                  </a:moveTo>
                  <a:cubicBezTo>
                    <a:pt x="3824" y="0"/>
                    <a:pt x="3777" y="13"/>
                    <a:pt x="3735" y="39"/>
                  </a:cubicBezTo>
                  <a:cubicBezTo>
                    <a:pt x="2982" y="492"/>
                    <a:pt x="2170" y="838"/>
                    <a:pt x="1323" y="1067"/>
                  </a:cubicBezTo>
                  <a:lnTo>
                    <a:pt x="1249" y="780"/>
                  </a:lnTo>
                  <a:cubicBezTo>
                    <a:pt x="1235" y="721"/>
                    <a:pt x="1183" y="687"/>
                    <a:pt x="1130" y="687"/>
                  </a:cubicBezTo>
                  <a:cubicBezTo>
                    <a:pt x="1102" y="687"/>
                    <a:pt x="1073" y="696"/>
                    <a:pt x="1049" y="717"/>
                  </a:cubicBezTo>
                  <a:lnTo>
                    <a:pt x="76" y="1560"/>
                  </a:lnTo>
                  <a:cubicBezTo>
                    <a:pt x="0" y="1625"/>
                    <a:pt x="32" y="1750"/>
                    <a:pt x="130" y="1773"/>
                  </a:cubicBezTo>
                  <a:lnTo>
                    <a:pt x="1389" y="2045"/>
                  </a:lnTo>
                  <a:cubicBezTo>
                    <a:pt x="1398" y="2047"/>
                    <a:pt x="1407" y="2048"/>
                    <a:pt x="1416" y="2048"/>
                  </a:cubicBezTo>
                  <a:cubicBezTo>
                    <a:pt x="1493" y="2048"/>
                    <a:pt x="1555" y="1975"/>
                    <a:pt x="1534" y="1894"/>
                  </a:cubicBezTo>
                  <a:lnTo>
                    <a:pt x="1450" y="1561"/>
                  </a:lnTo>
                  <a:cubicBezTo>
                    <a:pt x="2351" y="1318"/>
                    <a:pt x="3214" y="950"/>
                    <a:pt x="4013" y="466"/>
                  </a:cubicBezTo>
                  <a:cubicBezTo>
                    <a:pt x="4132" y="392"/>
                    <a:pt x="4167" y="235"/>
                    <a:pt x="4090" y="119"/>
                  </a:cubicBezTo>
                  <a:cubicBezTo>
                    <a:pt x="4039" y="42"/>
                    <a:pt x="3956" y="0"/>
                    <a:pt x="387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28;p62"/>
            <p:cNvSpPr/>
            <p:nvPr/>
          </p:nvSpPr>
          <p:spPr>
            <a:xfrm>
              <a:off x="7201150" y="4302925"/>
              <a:ext cx="51100" cy="46100"/>
            </a:xfrm>
            <a:custGeom>
              <a:avLst/>
              <a:gdLst/>
              <a:ahLst/>
              <a:cxnLst/>
              <a:rect l="l" t="t" r="r" b="b"/>
              <a:pathLst>
                <a:path w="2044" h="1844" extrusionOk="0">
                  <a:moveTo>
                    <a:pt x="1760" y="1"/>
                  </a:moveTo>
                  <a:cubicBezTo>
                    <a:pt x="1689" y="1"/>
                    <a:pt x="1619" y="31"/>
                    <a:pt x="1568" y="88"/>
                  </a:cubicBezTo>
                  <a:cubicBezTo>
                    <a:pt x="1456" y="215"/>
                    <a:pt x="1341" y="338"/>
                    <a:pt x="1221" y="458"/>
                  </a:cubicBezTo>
                  <a:cubicBezTo>
                    <a:pt x="885" y="793"/>
                    <a:pt x="524" y="1102"/>
                    <a:pt x="140" y="1380"/>
                  </a:cubicBezTo>
                  <a:cubicBezTo>
                    <a:pt x="29" y="1460"/>
                    <a:pt x="1" y="1612"/>
                    <a:pt x="74" y="1728"/>
                  </a:cubicBezTo>
                  <a:cubicBezTo>
                    <a:pt x="124" y="1803"/>
                    <a:pt x="205" y="1844"/>
                    <a:pt x="288" y="1844"/>
                  </a:cubicBezTo>
                  <a:cubicBezTo>
                    <a:pt x="339" y="1844"/>
                    <a:pt x="391" y="1828"/>
                    <a:pt x="436" y="1797"/>
                  </a:cubicBezTo>
                  <a:cubicBezTo>
                    <a:pt x="843" y="1500"/>
                    <a:pt x="1226" y="1174"/>
                    <a:pt x="1581" y="820"/>
                  </a:cubicBezTo>
                  <a:cubicBezTo>
                    <a:pt x="1711" y="690"/>
                    <a:pt x="1834" y="557"/>
                    <a:pt x="1954" y="421"/>
                  </a:cubicBezTo>
                  <a:cubicBezTo>
                    <a:pt x="2044" y="315"/>
                    <a:pt x="2033" y="155"/>
                    <a:pt x="1927" y="64"/>
                  </a:cubicBezTo>
                  <a:cubicBezTo>
                    <a:pt x="1879" y="22"/>
                    <a:pt x="1819" y="1"/>
                    <a:pt x="17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29;p62"/>
            <p:cNvSpPr/>
            <p:nvPr/>
          </p:nvSpPr>
          <p:spPr>
            <a:xfrm>
              <a:off x="7282950" y="4203000"/>
              <a:ext cx="22950" cy="40225"/>
            </a:xfrm>
            <a:custGeom>
              <a:avLst/>
              <a:gdLst/>
              <a:ahLst/>
              <a:cxnLst/>
              <a:rect l="l" t="t" r="r" b="b"/>
              <a:pathLst>
                <a:path w="918" h="1609" extrusionOk="0">
                  <a:moveTo>
                    <a:pt x="642" y="0"/>
                  </a:moveTo>
                  <a:cubicBezTo>
                    <a:pt x="531" y="0"/>
                    <a:pt x="426" y="74"/>
                    <a:pt x="396" y="189"/>
                  </a:cubicBezTo>
                  <a:cubicBezTo>
                    <a:pt x="301" y="543"/>
                    <a:pt x="187" y="889"/>
                    <a:pt x="53" y="1228"/>
                  </a:cubicBezTo>
                  <a:cubicBezTo>
                    <a:pt x="0" y="1360"/>
                    <a:pt x="58" y="1509"/>
                    <a:pt x="184" y="1571"/>
                  </a:cubicBezTo>
                  <a:lnTo>
                    <a:pt x="218" y="1587"/>
                  </a:lnTo>
                  <a:cubicBezTo>
                    <a:pt x="248" y="1602"/>
                    <a:pt x="280" y="1608"/>
                    <a:pt x="311" y="1608"/>
                  </a:cubicBezTo>
                  <a:cubicBezTo>
                    <a:pt x="392" y="1608"/>
                    <a:pt x="469" y="1561"/>
                    <a:pt x="501" y="1480"/>
                  </a:cubicBezTo>
                  <a:cubicBezTo>
                    <a:pt x="653" y="1107"/>
                    <a:pt x="780" y="724"/>
                    <a:pt x="886" y="333"/>
                  </a:cubicBezTo>
                  <a:cubicBezTo>
                    <a:pt x="918" y="210"/>
                    <a:pt x="862" y="74"/>
                    <a:pt x="746" y="22"/>
                  </a:cubicBezTo>
                  <a:cubicBezTo>
                    <a:pt x="712" y="7"/>
                    <a:pt x="677" y="0"/>
                    <a:pt x="64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30;p62"/>
            <p:cNvSpPr/>
            <p:nvPr/>
          </p:nvSpPr>
          <p:spPr>
            <a:xfrm>
              <a:off x="7252000" y="4250300"/>
              <a:ext cx="36300" cy="48175"/>
            </a:xfrm>
            <a:custGeom>
              <a:avLst/>
              <a:gdLst/>
              <a:ahLst/>
              <a:cxnLst/>
              <a:rect l="l" t="t" r="r" b="b"/>
              <a:pathLst>
                <a:path w="1452" h="1927" extrusionOk="0">
                  <a:moveTo>
                    <a:pt x="1159" y="1"/>
                  </a:moveTo>
                  <a:cubicBezTo>
                    <a:pt x="1064" y="1"/>
                    <a:pt x="974" y="53"/>
                    <a:pt x="931" y="143"/>
                  </a:cubicBezTo>
                  <a:cubicBezTo>
                    <a:pt x="689" y="625"/>
                    <a:pt x="405" y="1085"/>
                    <a:pt x="85" y="1519"/>
                  </a:cubicBezTo>
                  <a:cubicBezTo>
                    <a:pt x="0" y="1631"/>
                    <a:pt x="21" y="1790"/>
                    <a:pt x="135" y="1874"/>
                  </a:cubicBezTo>
                  <a:cubicBezTo>
                    <a:pt x="181" y="1909"/>
                    <a:pt x="235" y="1926"/>
                    <a:pt x="289" y="1926"/>
                  </a:cubicBezTo>
                  <a:cubicBezTo>
                    <a:pt x="366" y="1926"/>
                    <a:pt x="441" y="1892"/>
                    <a:pt x="492" y="1826"/>
                  </a:cubicBezTo>
                  <a:cubicBezTo>
                    <a:pt x="831" y="1367"/>
                    <a:pt x="1132" y="878"/>
                    <a:pt x="1389" y="368"/>
                  </a:cubicBezTo>
                  <a:cubicBezTo>
                    <a:pt x="1451" y="241"/>
                    <a:pt x="1398" y="87"/>
                    <a:pt x="1270" y="26"/>
                  </a:cubicBezTo>
                  <a:cubicBezTo>
                    <a:pt x="1234" y="9"/>
                    <a:pt x="1196" y="1"/>
                    <a:pt x="115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2 Rectángulo"/>
          <p:cNvSpPr/>
          <p:nvPr/>
        </p:nvSpPr>
        <p:spPr>
          <a:xfrm>
            <a:off x="1907704" y="1338948"/>
            <a:ext cx="7131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Cada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nuevo registro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comunicado por el FIE contiene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información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relativa a </a:t>
            </a:r>
            <a:r>
              <a:rPr lang="es-E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un trabajador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 y a </a:t>
            </a:r>
            <a:r>
              <a:rPr lang="es-E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una única </a:t>
            </a:r>
            <a:r>
              <a:rPr lang="es-ES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prestación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de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la Seguridad Social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Este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registro </a:t>
            </a:r>
            <a:r>
              <a:rPr lang="es-E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se comunica </a:t>
            </a:r>
            <a:r>
              <a:rPr lang="es-ES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sólo cuando </a:t>
            </a:r>
            <a:r>
              <a:rPr lang="es-E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se ha producido alguna variación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respecto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de la última comunicación realizada. </a:t>
            </a:r>
            <a:endParaRPr lang="es-E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es-E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caso de no existir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modificaciones,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no se traslada a la empresa ningún nuevo registro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13" name="Google Shape;2281;p33"/>
          <p:cNvSpPr txBox="1">
            <a:spLocks/>
          </p:cNvSpPr>
          <p:nvPr/>
        </p:nvSpPr>
        <p:spPr>
          <a:xfrm>
            <a:off x="683568" y="1491630"/>
            <a:ext cx="7848872" cy="2563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01 </a:t>
            </a:r>
            <a:r>
              <a:rPr lang="es-ES" dirty="0">
                <a:cs typeface="Segoe UI Semibold" panose="020B0702040204020203" pitchFamily="34" charset="0"/>
              </a:rPr>
              <a:t>Fichero INSS EMPRESAS (FIE)</a:t>
            </a:r>
            <a:br>
              <a:rPr lang="es-ES" dirty="0">
                <a:cs typeface="Segoe UI Semibold" panose="020B0702040204020203" pitchFamily="34" charset="0"/>
              </a:rPr>
            </a:br>
            <a:r>
              <a:rPr lang="es-ES" dirty="0">
                <a:cs typeface="Segoe UI Semibold" panose="020B0702040204020203" pitchFamily="34" charset="0"/>
              </a:rPr>
              <a:t/>
            </a:r>
            <a:br>
              <a:rPr lang="es-ES" dirty="0">
                <a:cs typeface="Segoe UI Semibold" panose="020B0702040204020203" pitchFamily="34" charset="0"/>
              </a:rPr>
            </a:b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8</a:t>
            </a:fld>
            <a:endParaRPr lang="es-ES"/>
          </a:p>
        </p:txBody>
      </p:sp>
      <p:grpSp>
        <p:nvGrpSpPr>
          <p:cNvPr id="20" name="Google Shape;5198;p62"/>
          <p:cNvGrpSpPr/>
          <p:nvPr/>
        </p:nvGrpSpPr>
        <p:grpSpPr>
          <a:xfrm>
            <a:off x="603248" y="1841955"/>
            <a:ext cx="1163396" cy="1283146"/>
            <a:chOff x="5985650" y="2860025"/>
            <a:chExt cx="1396075" cy="1539775"/>
          </a:xfrm>
        </p:grpSpPr>
        <p:sp>
          <p:nvSpPr>
            <p:cNvPr id="21" name="Google Shape;5199;p62"/>
            <p:cNvSpPr/>
            <p:nvPr/>
          </p:nvSpPr>
          <p:spPr>
            <a:xfrm>
              <a:off x="6655300" y="3128850"/>
              <a:ext cx="637150" cy="631950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029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00;p62"/>
            <p:cNvSpPr/>
            <p:nvPr/>
          </p:nvSpPr>
          <p:spPr>
            <a:xfrm>
              <a:off x="6673425" y="3771400"/>
              <a:ext cx="600850" cy="600800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01;p62"/>
            <p:cNvSpPr/>
            <p:nvPr/>
          </p:nvSpPr>
          <p:spPr>
            <a:xfrm>
              <a:off x="6073050" y="3509700"/>
              <a:ext cx="641725" cy="636800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02;p62"/>
            <p:cNvSpPr/>
            <p:nvPr/>
          </p:nvSpPr>
          <p:spPr>
            <a:xfrm>
              <a:off x="6124575" y="2917775"/>
              <a:ext cx="572575" cy="572525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03;p62"/>
            <p:cNvSpPr/>
            <p:nvPr/>
          </p:nvSpPr>
          <p:spPr>
            <a:xfrm>
              <a:off x="6459975" y="2867300"/>
              <a:ext cx="101300" cy="50500"/>
            </a:xfrm>
            <a:custGeom>
              <a:avLst/>
              <a:gdLst/>
              <a:ahLst/>
              <a:cxnLst/>
              <a:rect l="l" t="t" r="r" b="b"/>
              <a:pathLst>
                <a:path w="4052" h="2020" extrusionOk="0">
                  <a:moveTo>
                    <a:pt x="272" y="1"/>
                  </a:moveTo>
                  <a:cubicBezTo>
                    <a:pt x="157" y="1"/>
                    <a:pt x="54" y="82"/>
                    <a:pt x="29" y="200"/>
                  </a:cubicBezTo>
                  <a:cubicBezTo>
                    <a:pt x="0" y="338"/>
                    <a:pt x="87" y="474"/>
                    <a:pt x="225" y="507"/>
                  </a:cubicBezTo>
                  <a:cubicBezTo>
                    <a:pt x="1077" y="719"/>
                    <a:pt x="1895" y="1049"/>
                    <a:pt x="2657" y="1486"/>
                  </a:cubicBezTo>
                  <a:lnTo>
                    <a:pt x="2505" y="1740"/>
                  </a:lnTo>
                  <a:cubicBezTo>
                    <a:pt x="2459" y="1819"/>
                    <a:pt x="2511" y="1918"/>
                    <a:pt x="2603" y="1926"/>
                  </a:cubicBezTo>
                  <a:lnTo>
                    <a:pt x="3887" y="2019"/>
                  </a:lnTo>
                  <a:cubicBezTo>
                    <a:pt x="3890" y="2019"/>
                    <a:pt x="3893" y="2019"/>
                    <a:pt x="3895" y="2019"/>
                  </a:cubicBezTo>
                  <a:cubicBezTo>
                    <a:pt x="3991" y="2019"/>
                    <a:pt x="4052" y="1913"/>
                    <a:pt x="3999" y="1830"/>
                  </a:cubicBezTo>
                  <a:lnTo>
                    <a:pt x="3302" y="746"/>
                  </a:lnTo>
                  <a:cubicBezTo>
                    <a:pt x="3278" y="709"/>
                    <a:pt x="3239" y="690"/>
                    <a:pt x="3200" y="690"/>
                  </a:cubicBezTo>
                  <a:cubicBezTo>
                    <a:pt x="3159" y="690"/>
                    <a:pt x="3118" y="711"/>
                    <a:pt x="3094" y="751"/>
                  </a:cubicBezTo>
                  <a:lnTo>
                    <a:pt x="2917" y="1047"/>
                  </a:lnTo>
                  <a:cubicBezTo>
                    <a:pt x="2108" y="581"/>
                    <a:pt x="1237" y="230"/>
                    <a:pt x="330" y="8"/>
                  </a:cubicBezTo>
                  <a:cubicBezTo>
                    <a:pt x="311" y="3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04;p62"/>
            <p:cNvSpPr/>
            <p:nvPr/>
          </p:nvSpPr>
          <p:spPr>
            <a:xfrm>
              <a:off x="6389025" y="2860025"/>
              <a:ext cx="63100" cy="15700"/>
            </a:xfrm>
            <a:custGeom>
              <a:avLst/>
              <a:gdLst/>
              <a:ahLst/>
              <a:cxnLst/>
              <a:rect l="l" t="t" r="r" b="b"/>
              <a:pathLst>
                <a:path w="2524" h="628" extrusionOk="0">
                  <a:moveTo>
                    <a:pt x="787" y="1"/>
                  </a:moveTo>
                  <a:cubicBezTo>
                    <a:pt x="605" y="1"/>
                    <a:pt x="424" y="7"/>
                    <a:pt x="241" y="19"/>
                  </a:cubicBezTo>
                  <a:cubicBezTo>
                    <a:pt x="103" y="31"/>
                    <a:pt x="1" y="153"/>
                    <a:pt x="11" y="291"/>
                  </a:cubicBezTo>
                  <a:cubicBezTo>
                    <a:pt x="20" y="425"/>
                    <a:pt x="132" y="528"/>
                    <a:pt x="263" y="528"/>
                  </a:cubicBezTo>
                  <a:cubicBezTo>
                    <a:pt x="268" y="528"/>
                    <a:pt x="273" y="528"/>
                    <a:pt x="278" y="528"/>
                  </a:cubicBezTo>
                  <a:cubicBezTo>
                    <a:pt x="448" y="518"/>
                    <a:pt x="617" y="512"/>
                    <a:pt x="787" y="512"/>
                  </a:cubicBezTo>
                  <a:cubicBezTo>
                    <a:pt x="1261" y="512"/>
                    <a:pt x="1734" y="550"/>
                    <a:pt x="2203" y="624"/>
                  </a:cubicBezTo>
                  <a:cubicBezTo>
                    <a:pt x="2217" y="626"/>
                    <a:pt x="2231" y="627"/>
                    <a:pt x="2245" y="627"/>
                  </a:cubicBezTo>
                  <a:cubicBezTo>
                    <a:pt x="2363" y="627"/>
                    <a:pt x="2470" y="544"/>
                    <a:pt x="2494" y="424"/>
                  </a:cubicBezTo>
                  <a:cubicBezTo>
                    <a:pt x="2523" y="283"/>
                    <a:pt x="2430" y="145"/>
                    <a:pt x="2288" y="121"/>
                  </a:cubicBezTo>
                  <a:cubicBezTo>
                    <a:pt x="1791" y="43"/>
                    <a:pt x="1288" y="3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05;p62"/>
            <p:cNvSpPr/>
            <p:nvPr/>
          </p:nvSpPr>
          <p:spPr>
            <a:xfrm>
              <a:off x="6279750" y="2879875"/>
              <a:ext cx="39600" cy="26000"/>
            </a:xfrm>
            <a:custGeom>
              <a:avLst/>
              <a:gdLst/>
              <a:ahLst/>
              <a:cxnLst/>
              <a:rect l="l" t="t" r="r" b="b"/>
              <a:pathLst>
                <a:path w="1584" h="1040" extrusionOk="0">
                  <a:moveTo>
                    <a:pt x="1330" y="1"/>
                  </a:moveTo>
                  <a:cubicBezTo>
                    <a:pt x="1303" y="1"/>
                    <a:pt x="1276" y="6"/>
                    <a:pt x="1249" y="17"/>
                  </a:cubicBezTo>
                  <a:cubicBezTo>
                    <a:pt x="878" y="174"/>
                    <a:pt x="518" y="355"/>
                    <a:pt x="168" y="557"/>
                  </a:cubicBezTo>
                  <a:cubicBezTo>
                    <a:pt x="58" y="621"/>
                    <a:pt x="0" y="757"/>
                    <a:pt x="47" y="876"/>
                  </a:cubicBezTo>
                  <a:cubicBezTo>
                    <a:pt x="86" y="979"/>
                    <a:pt x="183" y="1040"/>
                    <a:pt x="284" y="1040"/>
                  </a:cubicBezTo>
                  <a:cubicBezTo>
                    <a:pt x="327" y="1040"/>
                    <a:pt x="371" y="1029"/>
                    <a:pt x="412" y="1005"/>
                  </a:cubicBezTo>
                  <a:cubicBezTo>
                    <a:pt x="727" y="823"/>
                    <a:pt x="1054" y="658"/>
                    <a:pt x="1389" y="512"/>
                  </a:cubicBezTo>
                  <a:cubicBezTo>
                    <a:pt x="1518" y="458"/>
                    <a:pt x="1584" y="312"/>
                    <a:pt x="1538" y="177"/>
                  </a:cubicBezTo>
                  <a:lnTo>
                    <a:pt x="1525" y="141"/>
                  </a:lnTo>
                  <a:cubicBezTo>
                    <a:pt x="1496" y="54"/>
                    <a:pt x="1415" y="1"/>
                    <a:pt x="133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06;p62"/>
            <p:cNvSpPr/>
            <p:nvPr/>
          </p:nvSpPr>
          <p:spPr>
            <a:xfrm>
              <a:off x="6325825" y="2862750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2"/>
                  </a:cubicBezTo>
                  <a:cubicBezTo>
                    <a:pt x="1306" y="87"/>
                    <a:pt x="748" y="220"/>
                    <a:pt x="205" y="400"/>
                  </a:cubicBezTo>
                  <a:cubicBezTo>
                    <a:pt x="71" y="444"/>
                    <a:pt x="0" y="590"/>
                    <a:pt x="47" y="725"/>
                  </a:cubicBezTo>
                  <a:cubicBezTo>
                    <a:pt x="84" y="829"/>
                    <a:pt x="183" y="895"/>
                    <a:pt x="288" y="895"/>
                  </a:cubicBezTo>
                  <a:cubicBezTo>
                    <a:pt x="316" y="895"/>
                    <a:pt x="343" y="891"/>
                    <a:pt x="370" y="882"/>
                  </a:cubicBezTo>
                  <a:cubicBezTo>
                    <a:pt x="883" y="712"/>
                    <a:pt x="1408" y="587"/>
                    <a:pt x="1941" y="507"/>
                  </a:cubicBezTo>
                  <a:cubicBezTo>
                    <a:pt x="2081" y="488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07;p62"/>
            <p:cNvSpPr/>
            <p:nvPr/>
          </p:nvSpPr>
          <p:spPr>
            <a:xfrm>
              <a:off x="7023725" y="3061400"/>
              <a:ext cx="101300" cy="50475"/>
            </a:xfrm>
            <a:custGeom>
              <a:avLst/>
              <a:gdLst/>
              <a:ahLst/>
              <a:cxnLst/>
              <a:rect l="l" t="t" r="r" b="b"/>
              <a:pathLst>
                <a:path w="4052" h="2019" extrusionOk="0">
                  <a:moveTo>
                    <a:pt x="273" y="0"/>
                  </a:moveTo>
                  <a:cubicBezTo>
                    <a:pt x="158" y="0"/>
                    <a:pt x="53" y="81"/>
                    <a:pt x="29" y="199"/>
                  </a:cubicBezTo>
                  <a:cubicBezTo>
                    <a:pt x="0" y="339"/>
                    <a:pt x="87" y="475"/>
                    <a:pt x="225" y="507"/>
                  </a:cubicBezTo>
                  <a:cubicBezTo>
                    <a:pt x="1077" y="720"/>
                    <a:pt x="1895" y="1048"/>
                    <a:pt x="2655" y="1487"/>
                  </a:cubicBezTo>
                  <a:lnTo>
                    <a:pt x="2505" y="1740"/>
                  </a:lnTo>
                  <a:cubicBezTo>
                    <a:pt x="2459" y="1818"/>
                    <a:pt x="2511" y="1919"/>
                    <a:pt x="2603" y="1925"/>
                  </a:cubicBezTo>
                  <a:lnTo>
                    <a:pt x="3885" y="2018"/>
                  </a:lnTo>
                  <a:cubicBezTo>
                    <a:pt x="3889" y="2019"/>
                    <a:pt x="3892" y="2019"/>
                    <a:pt x="3896" y="2019"/>
                  </a:cubicBezTo>
                  <a:cubicBezTo>
                    <a:pt x="3991" y="2019"/>
                    <a:pt x="4052" y="1911"/>
                    <a:pt x="3999" y="1829"/>
                  </a:cubicBezTo>
                  <a:lnTo>
                    <a:pt x="3302" y="747"/>
                  </a:lnTo>
                  <a:cubicBezTo>
                    <a:pt x="3278" y="709"/>
                    <a:pt x="3238" y="690"/>
                    <a:pt x="3198" y="690"/>
                  </a:cubicBezTo>
                  <a:cubicBezTo>
                    <a:pt x="3157" y="690"/>
                    <a:pt x="3116" y="710"/>
                    <a:pt x="3093" y="750"/>
                  </a:cubicBezTo>
                  <a:lnTo>
                    <a:pt x="2917" y="1048"/>
                  </a:lnTo>
                  <a:cubicBezTo>
                    <a:pt x="2108" y="582"/>
                    <a:pt x="1237" y="231"/>
                    <a:pt x="330" y="7"/>
                  </a:cubicBezTo>
                  <a:cubicBezTo>
                    <a:pt x="311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08;p62"/>
            <p:cNvSpPr/>
            <p:nvPr/>
          </p:nvSpPr>
          <p:spPr>
            <a:xfrm>
              <a:off x="6952750" y="3054150"/>
              <a:ext cx="63100" cy="15650"/>
            </a:xfrm>
            <a:custGeom>
              <a:avLst/>
              <a:gdLst/>
              <a:ahLst/>
              <a:cxnLst/>
              <a:rect l="l" t="t" r="r" b="b"/>
              <a:pathLst>
                <a:path w="2524" h="626" extrusionOk="0">
                  <a:moveTo>
                    <a:pt x="787" y="1"/>
                  </a:moveTo>
                  <a:cubicBezTo>
                    <a:pt x="606" y="1"/>
                    <a:pt x="423" y="7"/>
                    <a:pt x="242" y="18"/>
                  </a:cubicBezTo>
                  <a:cubicBezTo>
                    <a:pt x="104" y="31"/>
                    <a:pt x="0" y="151"/>
                    <a:pt x="10" y="291"/>
                  </a:cubicBezTo>
                  <a:cubicBezTo>
                    <a:pt x="21" y="425"/>
                    <a:pt x="131" y="526"/>
                    <a:pt x="264" y="526"/>
                  </a:cubicBezTo>
                  <a:cubicBezTo>
                    <a:pt x="269" y="526"/>
                    <a:pt x="274" y="526"/>
                    <a:pt x="279" y="526"/>
                  </a:cubicBezTo>
                  <a:cubicBezTo>
                    <a:pt x="447" y="516"/>
                    <a:pt x="617" y="510"/>
                    <a:pt x="787" y="510"/>
                  </a:cubicBezTo>
                  <a:cubicBezTo>
                    <a:pt x="1261" y="512"/>
                    <a:pt x="1735" y="548"/>
                    <a:pt x="2204" y="622"/>
                  </a:cubicBezTo>
                  <a:cubicBezTo>
                    <a:pt x="2218" y="624"/>
                    <a:pt x="2232" y="626"/>
                    <a:pt x="2246" y="626"/>
                  </a:cubicBezTo>
                  <a:cubicBezTo>
                    <a:pt x="2364" y="626"/>
                    <a:pt x="2469" y="542"/>
                    <a:pt x="2495" y="422"/>
                  </a:cubicBezTo>
                  <a:cubicBezTo>
                    <a:pt x="2524" y="281"/>
                    <a:pt x="2430" y="145"/>
                    <a:pt x="2289" y="121"/>
                  </a:cubicBezTo>
                  <a:cubicBezTo>
                    <a:pt x="1792" y="41"/>
                    <a:pt x="1289" y="1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09;p62"/>
            <p:cNvSpPr/>
            <p:nvPr/>
          </p:nvSpPr>
          <p:spPr>
            <a:xfrm>
              <a:off x="6843450" y="3073975"/>
              <a:ext cx="39625" cy="26025"/>
            </a:xfrm>
            <a:custGeom>
              <a:avLst/>
              <a:gdLst/>
              <a:ahLst/>
              <a:cxnLst/>
              <a:rect l="l" t="t" r="r" b="b"/>
              <a:pathLst>
                <a:path w="1585" h="1041" extrusionOk="0">
                  <a:moveTo>
                    <a:pt x="1331" y="0"/>
                  </a:moveTo>
                  <a:cubicBezTo>
                    <a:pt x="1304" y="0"/>
                    <a:pt x="1277" y="6"/>
                    <a:pt x="1251" y="16"/>
                  </a:cubicBezTo>
                  <a:cubicBezTo>
                    <a:pt x="880" y="175"/>
                    <a:pt x="518" y="356"/>
                    <a:pt x="170" y="558"/>
                  </a:cubicBezTo>
                  <a:cubicBezTo>
                    <a:pt x="60" y="622"/>
                    <a:pt x="1" y="758"/>
                    <a:pt x="47" y="876"/>
                  </a:cubicBezTo>
                  <a:cubicBezTo>
                    <a:pt x="87" y="979"/>
                    <a:pt x="185" y="1040"/>
                    <a:pt x="287" y="1040"/>
                  </a:cubicBezTo>
                  <a:cubicBezTo>
                    <a:pt x="330" y="1040"/>
                    <a:pt x="373" y="1029"/>
                    <a:pt x="414" y="1006"/>
                  </a:cubicBezTo>
                  <a:cubicBezTo>
                    <a:pt x="729" y="822"/>
                    <a:pt x="1056" y="657"/>
                    <a:pt x="1391" y="513"/>
                  </a:cubicBezTo>
                  <a:cubicBezTo>
                    <a:pt x="1520" y="457"/>
                    <a:pt x="1584" y="311"/>
                    <a:pt x="1540" y="178"/>
                  </a:cubicBezTo>
                  <a:lnTo>
                    <a:pt x="1527" y="141"/>
                  </a:lnTo>
                  <a:cubicBezTo>
                    <a:pt x="1497" y="55"/>
                    <a:pt x="1417" y="0"/>
                    <a:pt x="133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10;p62"/>
            <p:cNvSpPr/>
            <p:nvPr/>
          </p:nvSpPr>
          <p:spPr>
            <a:xfrm>
              <a:off x="6889575" y="3056825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3"/>
                  </a:cubicBezTo>
                  <a:lnTo>
                    <a:pt x="1871" y="4"/>
                  </a:lnTo>
                  <a:cubicBezTo>
                    <a:pt x="1306" y="88"/>
                    <a:pt x="748" y="220"/>
                    <a:pt x="205" y="400"/>
                  </a:cubicBezTo>
                  <a:cubicBezTo>
                    <a:pt x="71" y="446"/>
                    <a:pt x="0" y="592"/>
                    <a:pt x="47" y="725"/>
                  </a:cubicBezTo>
                  <a:cubicBezTo>
                    <a:pt x="84" y="830"/>
                    <a:pt x="182" y="896"/>
                    <a:pt x="288" y="896"/>
                  </a:cubicBezTo>
                  <a:cubicBezTo>
                    <a:pt x="315" y="896"/>
                    <a:pt x="343" y="891"/>
                    <a:pt x="370" y="882"/>
                  </a:cubicBezTo>
                  <a:cubicBezTo>
                    <a:pt x="881" y="714"/>
                    <a:pt x="1406" y="587"/>
                    <a:pt x="1940" y="509"/>
                  </a:cubicBezTo>
                  <a:cubicBezTo>
                    <a:pt x="2079" y="490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11;p62"/>
            <p:cNvSpPr/>
            <p:nvPr/>
          </p:nvSpPr>
          <p:spPr>
            <a:xfrm>
              <a:off x="6245350" y="4177200"/>
              <a:ext cx="101275" cy="50475"/>
            </a:xfrm>
            <a:custGeom>
              <a:avLst/>
              <a:gdLst/>
              <a:ahLst/>
              <a:cxnLst/>
              <a:rect l="l" t="t" r="r" b="b"/>
              <a:pathLst>
                <a:path w="4051" h="2019" extrusionOk="0">
                  <a:moveTo>
                    <a:pt x="157" y="1"/>
                  </a:moveTo>
                  <a:cubicBezTo>
                    <a:pt x="61" y="1"/>
                    <a:pt x="1" y="107"/>
                    <a:pt x="54" y="190"/>
                  </a:cubicBezTo>
                  <a:lnTo>
                    <a:pt x="750" y="1274"/>
                  </a:lnTo>
                  <a:cubicBezTo>
                    <a:pt x="774" y="1311"/>
                    <a:pt x="813" y="1330"/>
                    <a:pt x="852" y="1330"/>
                  </a:cubicBezTo>
                  <a:cubicBezTo>
                    <a:pt x="893" y="1330"/>
                    <a:pt x="935" y="1309"/>
                    <a:pt x="958" y="1269"/>
                  </a:cubicBezTo>
                  <a:lnTo>
                    <a:pt x="1136" y="973"/>
                  </a:lnTo>
                  <a:cubicBezTo>
                    <a:pt x="1945" y="1439"/>
                    <a:pt x="2816" y="1788"/>
                    <a:pt x="3722" y="2012"/>
                  </a:cubicBezTo>
                  <a:cubicBezTo>
                    <a:pt x="3741" y="2017"/>
                    <a:pt x="3761" y="2019"/>
                    <a:pt x="3779" y="2019"/>
                  </a:cubicBezTo>
                  <a:cubicBezTo>
                    <a:pt x="3895" y="2019"/>
                    <a:pt x="3999" y="1938"/>
                    <a:pt x="4023" y="1820"/>
                  </a:cubicBezTo>
                  <a:cubicBezTo>
                    <a:pt x="4051" y="1682"/>
                    <a:pt x="3964" y="1546"/>
                    <a:pt x="3828" y="1512"/>
                  </a:cubicBezTo>
                  <a:cubicBezTo>
                    <a:pt x="2976" y="1301"/>
                    <a:pt x="2158" y="971"/>
                    <a:pt x="1396" y="534"/>
                  </a:cubicBezTo>
                  <a:lnTo>
                    <a:pt x="1548" y="279"/>
                  </a:lnTo>
                  <a:cubicBezTo>
                    <a:pt x="1594" y="201"/>
                    <a:pt x="1541" y="100"/>
                    <a:pt x="1450" y="94"/>
                  </a:cubicBezTo>
                  <a:lnTo>
                    <a:pt x="166" y="1"/>
                  </a:ln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12;p62"/>
            <p:cNvSpPr/>
            <p:nvPr/>
          </p:nvSpPr>
          <p:spPr>
            <a:xfrm>
              <a:off x="6354525" y="4219275"/>
              <a:ext cx="63075" cy="15675"/>
            </a:xfrm>
            <a:custGeom>
              <a:avLst/>
              <a:gdLst/>
              <a:ahLst/>
              <a:cxnLst/>
              <a:rect l="l" t="t" r="r" b="b"/>
              <a:pathLst>
                <a:path w="2523" h="627" extrusionOk="0">
                  <a:moveTo>
                    <a:pt x="279" y="1"/>
                  </a:moveTo>
                  <a:cubicBezTo>
                    <a:pt x="160" y="1"/>
                    <a:pt x="54" y="84"/>
                    <a:pt x="29" y="204"/>
                  </a:cubicBezTo>
                  <a:cubicBezTo>
                    <a:pt x="1" y="345"/>
                    <a:pt x="93" y="483"/>
                    <a:pt x="236" y="507"/>
                  </a:cubicBezTo>
                  <a:cubicBezTo>
                    <a:pt x="732" y="585"/>
                    <a:pt x="1235" y="625"/>
                    <a:pt x="1738" y="627"/>
                  </a:cubicBezTo>
                  <a:cubicBezTo>
                    <a:pt x="1919" y="627"/>
                    <a:pt x="2102" y="621"/>
                    <a:pt x="2282" y="609"/>
                  </a:cubicBezTo>
                  <a:cubicBezTo>
                    <a:pt x="2420" y="596"/>
                    <a:pt x="2523" y="475"/>
                    <a:pt x="2513" y="337"/>
                  </a:cubicBezTo>
                  <a:cubicBezTo>
                    <a:pt x="2504" y="203"/>
                    <a:pt x="2392" y="100"/>
                    <a:pt x="2260" y="100"/>
                  </a:cubicBezTo>
                  <a:cubicBezTo>
                    <a:pt x="2255" y="100"/>
                    <a:pt x="2251" y="100"/>
                    <a:pt x="2246" y="100"/>
                  </a:cubicBezTo>
                  <a:cubicBezTo>
                    <a:pt x="2076" y="110"/>
                    <a:pt x="1908" y="116"/>
                    <a:pt x="1738" y="116"/>
                  </a:cubicBezTo>
                  <a:cubicBezTo>
                    <a:pt x="1262" y="116"/>
                    <a:pt x="790" y="78"/>
                    <a:pt x="321" y="4"/>
                  </a:cubicBezTo>
                  <a:cubicBezTo>
                    <a:pt x="307" y="2"/>
                    <a:pt x="293" y="1"/>
                    <a:pt x="27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13;p62"/>
            <p:cNvSpPr/>
            <p:nvPr/>
          </p:nvSpPr>
          <p:spPr>
            <a:xfrm>
              <a:off x="6487275" y="4189125"/>
              <a:ext cx="39625" cy="25975"/>
            </a:xfrm>
            <a:custGeom>
              <a:avLst/>
              <a:gdLst/>
              <a:ahLst/>
              <a:cxnLst/>
              <a:rect l="l" t="t" r="r" b="b"/>
              <a:pathLst>
                <a:path w="1585" h="1039" extrusionOk="0">
                  <a:moveTo>
                    <a:pt x="1300" y="0"/>
                  </a:moveTo>
                  <a:cubicBezTo>
                    <a:pt x="1257" y="0"/>
                    <a:pt x="1213" y="11"/>
                    <a:pt x="1173" y="35"/>
                  </a:cubicBezTo>
                  <a:cubicBezTo>
                    <a:pt x="857" y="217"/>
                    <a:pt x="531" y="382"/>
                    <a:pt x="196" y="528"/>
                  </a:cubicBezTo>
                  <a:cubicBezTo>
                    <a:pt x="66" y="582"/>
                    <a:pt x="1" y="728"/>
                    <a:pt x="47" y="863"/>
                  </a:cubicBezTo>
                  <a:lnTo>
                    <a:pt x="60" y="899"/>
                  </a:lnTo>
                  <a:cubicBezTo>
                    <a:pt x="89" y="986"/>
                    <a:pt x="169" y="1039"/>
                    <a:pt x="255" y="1039"/>
                  </a:cubicBezTo>
                  <a:cubicBezTo>
                    <a:pt x="282" y="1039"/>
                    <a:pt x="309" y="1034"/>
                    <a:pt x="335" y="1023"/>
                  </a:cubicBezTo>
                  <a:cubicBezTo>
                    <a:pt x="707" y="866"/>
                    <a:pt x="1067" y="685"/>
                    <a:pt x="1416" y="483"/>
                  </a:cubicBezTo>
                  <a:cubicBezTo>
                    <a:pt x="1527" y="419"/>
                    <a:pt x="1584" y="283"/>
                    <a:pt x="1538" y="164"/>
                  </a:cubicBezTo>
                  <a:cubicBezTo>
                    <a:pt x="1499" y="61"/>
                    <a:pt x="1401" y="0"/>
                    <a:pt x="130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14;p62"/>
            <p:cNvSpPr/>
            <p:nvPr/>
          </p:nvSpPr>
          <p:spPr>
            <a:xfrm>
              <a:off x="6426350" y="4209850"/>
              <a:ext cx="54475" cy="22400"/>
            </a:xfrm>
            <a:custGeom>
              <a:avLst/>
              <a:gdLst/>
              <a:ahLst/>
              <a:cxnLst/>
              <a:rect l="l" t="t" r="r" b="b"/>
              <a:pathLst>
                <a:path w="2179" h="896" extrusionOk="0">
                  <a:moveTo>
                    <a:pt x="1890" y="1"/>
                  </a:moveTo>
                  <a:cubicBezTo>
                    <a:pt x="1863" y="1"/>
                    <a:pt x="1835" y="5"/>
                    <a:pt x="1808" y="14"/>
                  </a:cubicBezTo>
                  <a:cubicBezTo>
                    <a:pt x="1296" y="184"/>
                    <a:pt x="771" y="309"/>
                    <a:pt x="237" y="389"/>
                  </a:cubicBezTo>
                  <a:cubicBezTo>
                    <a:pt x="98" y="408"/>
                    <a:pt x="0" y="536"/>
                    <a:pt x="20" y="676"/>
                  </a:cubicBezTo>
                  <a:cubicBezTo>
                    <a:pt x="37" y="803"/>
                    <a:pt x="147" y="896"/>
                    <a:pt x="273" y="896"/>
                  </a:cubicBezTo>
                  <a:cubicBezTo>
                    <a:pt x="284" y="896"/>
                    <a:pt x="296" y="895"/>
                    <a:pt x="308" y="893"/>
                  </a:cubicBezTo>
                  <a:cubicBezTo>
                    <a:pt x="873" y="809"/>
                    <a:pt x="1430" y="676"/>
                    <a:pt x="1973" y="496"/>
                  </a:cubicBezTo>
                  <a:cubicBezTo>
                    <a:pt x="2106" y="451"/>
                    <a:pt x="2178" y="306"/>
                    <a:pt x="2132" y="171"/>
                  </a:cubicBezTo>
                  <a:cubicBezTo>
                    <a:pt x="2095" y="67"/>
                    <a:pt x="1996" y="1"/>
                    <a:pt x="189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15;p62"/>
            <p:cNvSpPr/>
            <p:nvPr/>
          </p:nvSpPr>
          <p:spPr>
            <a:xfrm>
              <a:off x="5992275" y="36748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920" y="0"/>
                  </a:moveTo>
                  <a:cubicBezTo>
                    <a:pt x="1898" y="0"/>
                    <a:pt x="1876" y="6"/>
                    <a:pt x="1854" y="20"/>
                  </a:cubicBezTo>
                  <a:lnTo>
                    <a:pt x="772" y="717"/>
                  </a:lnTo>
                  <a:cubicBezTo>
                    <a:pt x="695" y="766"/>
                    <a:pt x="697" y="878"/>
                    <a:pt x="775" y="926"/>
                  </a:cubicBezTo>
                  <a:lnTo>
                    <a:pt x="1073" y="1102"/>
                  </a:lnTo>
                  <a:cubicBezTo>
                    <a:pt x="607" y="1911"/>
                    <a:pt x="256" y="2782"/>
                    <a:pt x="32" y="3689"/>
                  </a:cubicBezTo>
                  <a:cubicBezTo>
                    <a:pt x="0" y="3825"/>
                    <a:pt x="87" y="3962"/>
                    <a:pt x="224" y="3990"/>
                  </a:cubicBezTo>
                  <a:cubicBezTo>
                    <a:pt x="242" y="3993"/>
                    <a:pt x="260" y="3995"/>
                    <a:pt x="278" y="3995"/>
                  </a:cubicBezTo>
                  <a:cubicBezTo>
                    <a:pt x="397" y="3995"/>
                    <a:pt x="502" y="3914"/>
                    <a:pt x="532" y="3794"/>
                  </a:cubicBezTo>
                  <a:cubicBezTo>
                    <a:pt x="743" y="2942"/>
                    <a:pt x="1073" y="2124"/>
                    <a:pt x="1512" y="1363"/>
                  </a:cubicBezTo>
                  <a:lnTo>
                    <a:pt x="1765" y="1514"/>
                  </a:lnTo>
                  <a:cubicBezTo>
                    <a:pt x="1785" y="1526"/>
                    <a:pt x="1806" y="1531"/>
                    <a:pt x="1827" y="1531"/>
                  </a:cubicBezTo>
                  <a:cubicBezTo>
                    <a:pt x="1888" y="1531"/>
                    <a:pt x="1946" y="1484"/>
                    <a:pt x="1951" y="1416"/>
                  </a:cubicBezTo>
                  <a:lnTo>
                    <a:pt x="2043" y="134"/>
                  </a:lnTo>
                  <a:cubicBezTo>
                    <a:pt x="2049" y="57"/>
                    <a:pt x="1988" y="0"/>
                    <a:pt x="192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16;p62"/>
            <p:cNvSpPr/>
            <p:nvPr/>
          </p:nvSpPr>
          <p:spPr>
            <a:xfrm>
              <a:off x="5985650" y="3783750"/>
              <a:ext cx="16125" cy="62275"/>
            </a:xfrm>
            <a:custGeom>
              <a:avLst/>
              <a:gdLst/>
              <a:ahLst/>
              <a:cxnLst/>
              <a:rect l="l" t="t" r="r" b="b"/>
              <a:pathLst>
                <a:path w="645" h="2491" extrusionOk="0">
                  <a:moveTo>
                    <a:pt x="371" y="1"/>
                  </a:moveTo>
                  <a:cubicBezTo>
                    <a:pt x="249" y="1"/>
                    <a:pt x="141" y="89"/>
                    <a:pt x="121" y="212"/>
                  </a:cubicBezTo>
                  <a:cubicBezTo>
                    <a:pt x="41" y="709"/>
                    <a:pt x="1" y="1212"/>
                    <a:pt x="1" y="1714"/>
                  </a:cubicBezTo>
                  <a:cubicBezTo>
                    <a:pt x="1" y="1895"/>
                    <a:pt x="7" y="2078"/>
                    <a:pt x="19" y="2259"/>
                  </a:cubicBezTo>
                  <a:cubicBezTo>
                    <a:pt x="31" y="2390"/>
                    <a:pt x="140" y="2490"/>
                    <a:pt x="270" y="2490"/>
                  </a:cubicBezTo>
                  <a:cubicBezTo>
                    <a:pt x="277" y="2490"/>
                    <a:pt x="284" y="2490"/>
                    <a:pt x="291" y="2489"/>
                  </a:cubicBezTo>
                  <a:cubicBezTo>
                    <a:pt x="428" y="2480"/>
                    <a:pt x="534" y="2361"/>
                    <a:pt x="526" y="2222"/>
                  </a:cubicBezTo>
                  <a:cubicBezTo>
                    <a:pt x="517" y="2054"/>
                    <a:pt x="510" y="1884"/>
                    <a:pt x="510" y="1714"/>
                  </a:cubicBezTo>
                  <a:cubicBezTo>
                    <a:pt x="512" y="1240"/>
                    <a:pt x="549" y="766"/>
                    <a:pt x="622" y="297"/>
                  </a:cubicBezTo>
                  <a:cubicBezTo>
                    <a:pt x="645" y="163"/>
                    <a:pt x="557" y="35"/>
                    <a:pt x="422" y="6"/>
                  </a:cubicBezTo>
                  <a:cubicBezTo>
                    <a:pt x="405" y="2"/>
                    <a:pt x="388" y="1"/>
                    <a:pt x="37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17;p62"/>
            <p:cNvSpPr/>
            <p:nvPr/>
          </p:nvSpPr>
          <p:spPr>
            <a:xfrm>
              <a:off x="6004725" y="3916700"/>
              <a:ext cx="27875" cy="38100"/>
            </a:xfrm>
            <a:custGeom>
              <a:avLst/>
              <a:gdLst/>
              <a:ahLst/>
              <a:cxnLst/>
              <a:rect l="l" t="t" r="r" b="b"/>
              <a:pathLst>
                <a:path w="1115" h="1524" extrusionOk="0">
                  <a:moveTo>
                    <a:pt x="296" y="1"/>
                  </a:moveTo>
                  <a:cubicBezTo>
                    <a:pt x="267" y="1"/>
                    <a:pt x="237" y="5"/>
                    <a:pt x="208" y="15"/>
                  </a:cubicBezTo>
                  <a:lnTo>
                    <a:pt x="171" y="28"/>
                  </a:lnTo>
                  <a:cubicBezTo>
                    <a:pt x="58" y="67"/>
                    <a:pt x="0" y="193"/>
                    <a:pt x="47" y="304"/>
                  </a:cubicBezTo>
                  <a:cubicBezTo>
                    <a:pt x="205" y="675"/>
                    <a:pt x="384" y="1035"/>
                    <a:pt x="588" y="1385"/>
                  </a:cubicBezTo>
                  <a:cubicBezTo>
                    <a:pt x="637" y="1469"/>
                    <a:pt x="728" y="1524"/>
                    <a:pt x="822" y="1524"/>
                  </a:cubicBezTo>
                  <a:cubicBezTo>
                    <a:pt x="850" y="1524"/>
                    <a:pt x="879" y="1519"/>
                    <a:pt x="906" y="1508"/>
                  </a:cubicBezTo>
                  <a:cubicBezTo>
                    <a:pt x="1052" y="1450"/>
                    <a:pt x="1115" y="1277"/>
                    <a:pt x="1036" y="1141"/>
                  </a:cubicBezTo>
                  <a:cubicBezTo>
                    <a:pt x="852" y="826"/>
                    <a:pt x="687" y="499"/>
                    <a:pt x="543" y="164"/>
                  </a:cubicBezTo>
                  <a:cubicBezTo>
                    <a:pt x="499" y="63"/>
                    <a:pt x="400" y="1"/>
                    <a:pt x="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18;p62"/>
            <p:cNvSpPr/>
            <p:nvPr/>
          </p:nvSpPr>
          <p:spPr>
            <a:xfrm>
              <a:off x="5987900" y="3855450"/>
              <a:ext cx="23600" cy="53200"/>
            </a:xfrm>
            <a:custGeom>
              <a:avLst/>
              <a:gdLst/>
              <a:ahLst/>
              <a:cxnLst/>
              <a:rect l="l" t="t" r="r" b="b"/>
              <a:pathLst>
                <a:path w="944" h="2128" extrusionOk="0">
                  <a:moveTo>
                    <a:pt x="273" y="0"/>
                  </a:moveTo>
                  <a:cubicBezTo>
                    <a:pt x="261" y="0"/>
                    <a:pt x="249" y="1"/>
                    <a:pt x="238" y="3"/>
                  </a:cubicBezTo>
                  <a:cubicBezTo>
                    <a:pt x="98" y="22"/>
                    <a:pt x="1" y="150"/>
                    <a:pt x="20" y="289"/>
                  </a:cubicBezTo>
                  <a:lnTo>
                    <a:pt x="21" y="289"/>
                  </a:lnTo>
                  <a:cubicBezTo>
                    <a:pt x="105" y="854"/>
                    <a:pt x="238" y="1412"/>
                    <a:pt x="417" y="1955"/>
                  </a:cubicBezTo>
                  <a:cubicBezTo>
                    <a:pt x="454" y="2061"/>
                    <a:pt x="553" y="2127"/>
                    <a:pt x="658" y="2127"/>
                  </a:cubicBezTo>
                  <a:cubicBezTo>
                    <a:pt x="686" y="2127"/>
                    <a:pt x="714" y="2123"/>
                    <a:pt x="742" y="2113"/>
                  </a:cubicBezTo>
                  <a:cubicBezTo>
                    <a:pt x="875" y="2067"/>
                    <a:pt x="944" y="1923"/>
                    <a:pt x="899" y="1790"/>
                  </a:cubicBezTo>
                  <a:cubicBezTo>
                    <a:pt x="731" y="1279"/>
                    <a:pt x="604" y="754"/>
                    <a:pt x="526" y="220"/>
                  </a:cubicBezTo>
                  <a:cubicBezTo>
                    <a:pt x="508" y="93"/>
                    <a:pt x="398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19;p62"/>
            <p:cNvSpPr/>
            <p:nvPr/>
          </p:nvSpPr>
          <p:spPr>
            <a:xfrm>
              <a:off x="6071975" y="3300325"/>
              <a:ext cx="52475" cy="102475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20;p62"/>
            <p:cNvSpPr/>
            <p:nvPr/>
          </p:nvSpPr>
          <p:spPr>
            <a:xfrm>
              <a:off x="6122225" y="3408475"/>
              <a:ext cx="47725" cy="4955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21;p62"/>
            <p:cNvSpPr/>
            <p:nvPr/>
          </p:nvSpPr>
          <p:spPr>
            <a:xfrm>
              <a:off x="6228150" y="3490275"/>
              <a:ext cx="42050" cy="21525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22;p62"/>
            <p:cNvSpPr/>
            <p:nvPr/>
          </p:nvSpPr>
          <p:spPr>
            <a:xfrm>
              <a:off x="6172850" y="3459275"/>
              <a:ext cx="49900" cy="34575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23;p62"/>
            <p:cNvSpPr/>
            <p:nvPr/>
          </p:nvSpPr>
          <p:spPr>
            <a:xfrm>
              <a:off x="7323825" y="34952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772" y="0"/>
                  </a:moveTo>
                  <a:cubicBezTo>
                    <a:pt x="1653" y="0"/>
                    <a:pt x="1547" y="82"/>
                    <a:pt x="1518" y="201"/>
                  </a:cubicBezTo>
                  <a:cubicBezTo>
                    <a:pt x="1307" y="1053"/>
                    <a:pt x="977" y="1872"/>
                    <a:pt x="540" y="2634"/>
                  </a:cubicBezTo>
                  <a:lnTo>
                    <a:pt x="285" y="2482"/>
                  </a:lnTo>
                  <a:cubicBezTo>
                    <a:pt x="265" y="2470"/>
                    <a:pt x="244" y="2465"/>
                    <a:pt x="223" y="2465"/>
                  </a:cubicBezTo>
                  <a:cubicBezTo>
                    <a:pt x="162" y="2465"/>
                    <a:pt x="104" y="2511"/>
                    <a:pt x="99" y="2579"/>
                  </a:cubicBezTo>
                  <a:lnTo>
                    <a:pt x="6" y="3864"/>
                  </a:lnTo>
                  <a:cubicBezTo>
                    <a:pt x="0" y="3939"/>
                    <a:pt x="62" y="3995"/>
                    <a:pt x="129" y="3995"/>
                  </a:cubicBezTo>
                  <a:cubicBezTo>
                    <a:pt x="152" y="3995"/>
                    <a:pt x="174" y="3989"/>
                    <a:pt x="195" y="3976"/>
                  </a:cubicBezTo>
                  <a:lnTo>
                    <a:pt x="1278" y="3279"/>
                  </a:lnTo>
                  <a:cubicBezTo>
                    <a:pt x="1355" y="3229"/>
                    <a:pt x="1353" y="3117"/>
                    <a:pt x="1275" y="3071"/>
                  </a:cubicBezTo>
                  <a:lnTo>
                    <a:pt x="978" y="2893"/>
                  </a:lnTo>
                  <a:cubicBezTo>
                    <a:pt x="1444" y="2085"/>
                    <a:pt x="1794" y="1213"/>
                    <a:pt x="2018" y="307"/>
                  </a:cubicBezTo>
                  <a:cubicBezTo>
                    <a:pt x="2050" y="171"/>
                    <a:pt x="1963" y="35"/>
                    <a:pt x="1826" y="6"/>
                  </a:cubicBezTo>
                  <a:cubicBezTo>
                    <a:pt x="1808" y="2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24;p62"/>
            <p:cNvSpPr/>
            <p:nvPr/>
          </p:nvSpPr>
          <p:spPr>
            <a:xfrm>
              <a:off x="7365575" y="3423925"/>
              <a:ext cx="16150" cy="62275"/>
            </a:xfrm>
            <a:custGeom>
              <a:avLst/>
              <a:gdLst/>
              <a:ahLst/>
              <a:cxnLst/>
              <a:rect l="l" t="t" r="r" b="b"/>
              <a:pathLst>
                <a:path w="646" h="2491" extrusionOk="0">
                  <a:moveTo>
                    <a:pt x="375" y="0"/>
                  </a:moveTo>
                  <a:cubicBezTo>
                    <a:pt x="368" y="0"/>
                    <a:pt x="361" y="1"/>
                    <a:pt x="354" y="1"/>
                  </a:cubicBezTo>
                  <a:cubicBezTo>
                    <a:pt x="216" y="11"/>
                    <a:pt x="111" y="129"/>
                    <a:pt x="119" y="269"/>
                  </a:cubicBezTo>
                  <a:cubicBezTo>
                    <a:pt x="128" y="438"/>
                    <a:pt x="135" y="607"/>
                    <a:pt x="135" y="776"/>
                  </a:cubicBezTo>
                  <a:cubicBezTo>
                    <a:pt x="135" y="1252"/>
                    <a:pt x="96" y="1724"/>
                    <a:pt x="23" y="2193"/>
                  </a:cubicBezTo>
                  <a:cubicBezTo>
                    <a:pt x="0" y="2328"/>
                    <a:pt x="88" y="2458"/>
                    <a:pt x="223" y="2485"/>
                  </a:cubicBezTo>
                  <a:cubicBezTo>
                    <a:pt x="240" y="2488"/>
                    <a:pt x="257" y="2490"/>
                    <a:pt x="274" y="2490"/>
                  </a:cubicBezTo>
                  <a:cubicBezTo>
                    <a:pt x="396" y="2490"/>
                    <a:pt x="504" y="2403"/>
                    <a:pt x="526" y="2278"/>
                  </a:cubicBezTo>
                  <a:cubicBezTo>
                    <a:pt x="604" y="1782"/>
                    <a:pt x="644" y="1279"/>
                    <a:pt x="646" y="776"/>
                  </a:cubicBezTo>
                  <a:cubicBezTo>
                    <a:pt x="646" y="595"/>
                    <a:pt x="638" y="413"/>
                    <a:pt x="626" y="232"/>
                  </a:cubicBezTo>
                  <a:cubicBezTo>
                    <a:pt x="616" y="101"/>
                    <a:pt x="505" y="0"/>
                    <a:pt x="37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25;p62"/>
            <p:cNvSpPr/>
            <p:nvPr/>
          </p:nvSpPr>
          <p:spPr>
            <a:xfrm>
              <a:off x="7334775" y="3315150"/>
              <a:ext cx="27850" cy="38100"/>
            </a:xfrm>
            <a:custGeom>
              <a:avLst/>
              <a:gdLst/>
              <a:ahLst/>
              <a:cxnLst/>
              <a:rect l="l" t="t" r="r" b="b"/>
              <a:pathLst>
                <a:path w="1114" h="1524" extrusionOk="0">
                  <a:moveTo>
                    <a:pt x="293" y="1"/>
                  </a:moveTo>
                  <a:cubicBezTo>
                    <a:pt x="265" y="1"/>
                    <a:pt x="236" y="5"/>
                    <a:pt x="209" y="16"/>
                  </a:cubicBezTo>
                  <a:cubicBezTo>
                    <a:pt x="62" y="74"/>
                    <a:pt x="1" y="246"/>
                    <a:pt x="79" y="383"/>
                  </a:cubicBezTo>
                  <a:cubicBezTo>
                    <a:pt x="262" y="698"/>
                    <a:pt x="427" y="1025"/>
                    <a:pt x="573" y="1359"/>
                  </a:cubicBezTo>
                  <a:cubicBezTo>
                    <a:pt x="615" y="1461"/>
                    <a:pt x="714" y="1523"/>
                    <a:pt x="819" y="1523"/>
                  </a:cubicBezTo>
                  <a:cubicBezTo>
                    <a:pt x="848" y="1523"/>
                    <a:pt x="878" y="1518"/>
                    <a:pt x="907" y="1508"/>
                  </a:cubicBezTo>
                  <a:lnTo>
                    <a:pt x="942" y="1495"/>
                  </a:lnTo>
                  <a:cubicBezTo>
                    <a:pt x="1056" y="1457"/>
                    <a:pt x="1114" y="1331"/>
                    <a:pt x="1067" y="1220"/>
                  </a:cubicBezTo>
                  <a:cubicBezTo>
                    <a:pt x="910" y="849"/>
                    <a:pt x="729" y="488"/>
                    <a:pt x="528" y="139"/>
                  </a:cubicBezTo>
                  <a:cubicBezTo>
                    <a:pt x="478" y="54"/>
                    <a:pt x="387" y="1"/>
                    <a:pt x="29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26;p62"/>
            <p:cNvSpPr/>
            <p:nvPr/>
          </p:nvSpPr>
          <p:spPr>
            <a:xfrm>
              <a:off x="7355800" y="3361300"/>
              <a:ext cx="23650" cy="53200"/>
            </a:xfrm>
            <a:custGeom>
              <a:avLst/>
              <a:gdLst/>
              <a:ahLst/>
              <a:cxnLst/>
              <a:rect l="l" t="t" r="r" b="b"/>
              <a:pathLst>
                <a:path w="946" h="2128" extrusionOk="0">
                  <a:moveTo>
                    <a:pt x="288" y="0"/>
                  </a:moveTo>
                  <a:cubicBezTo>
                    <a:pt x="260" y="0"/>
                    <a:pt x="232" y="5"/>
                    <a:pt x="204" y="15"/>
                  </a:cubicBezTo>
                  <a:cubicBezTo>
                    <a:pt x="71" y="61"/>
                    <a:pt x="1" y="205"/>
                    <a:pt x="47" y="338"/>
                  </a:cubicBezTo>
                  <a:cubicBezTo>
                    <a:pt x="215" y="850"/>
                    <a:pt x="342" y="1376"/>
                    <a:pt x="420" y="1909"/>
                  </a:cubicBezTo>
                  <a:cubicBezTo>
                    <a:pt x="438" y="2036"/>
                    <a:pt x="548" y="2128"/>
                    <a:pt x="673" y="2128"/>
                  </a:cubicBezTo>
                  <a:cubicBezTo>
                    <a:pt x="685" y="2128"/>
                    <a:pt x="696" y="2127"/>
                    <a:pt x="708" y="2125"/>
                  </a:cubicBezTo>
                  <a:cubicBezTo>
                    <a:pt x="848" y="2106"/>
                    <a:pt x="945" y="1978"/>
                    <a:pt x="926" y="1839"/>
                  </a:cubicBezTo>
                  <a:lnTo>
                    <a:pt x="925" y="1839"/>
                  </a:lnTo>
                  <a:cubicBezTo>
                    <a:pt x="841" y="1273"/>
                    <a:pt x="708" y="716"/>
                    <a:pt x="529" y="173"/>
                  </a:cubicBezTo>
                  <a:cubicBezTo>
                    <a:pt x="492" y="67"/>
                    <a:pt x="393" y="0"/>
                    <a:pt x="28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27;p62"/>
            <p:cNvSpPr/>
            <p:nvPr/>
          </p:nvSpPr>
          <p:spPr>
            <a:xfrm>
              <a:off x="7093025" y="4348600"/>
              <a:ext cx="104200" cy="51200"/>
            </a:xfrm>
            <a:custGeom>
              <a:avLst/>
              <a:gdLst/>
              <a:ahLst/>
              <a:cxnLst/>
              <a:rect l="l" t="t" r="r" b="b"/>
              <a:pathLst>
                <a:path w="4168" h="2048" extrusionOk="0">
                  <a:moveTo>
                    <a:pt x="3871" y="0"/>
                  </a:moveTo>
                  <a:cubicBezTo>
                    <a:pt x="3824" y="0"/>
                    <a:pt x="3777" y="13"/>
                    <a:pt x="3735" y="39"/>
                  </a:cubicBezTo>
                  <a:cubicBezTo>
                    <a:pt x="2982" y="492"/>
                    <a:pt x="2170" y="838"/>
                    <a:pt x="1323" y="1067"/>
                  </a:cubicBezTo>
                  <a:lnTo>
                    <a:pt x="1249" y="780"/>
                  </a:lnTo>
                  <a:cubicBezTo>
                    <a:pt x="1235" y="721"/>
                    <a:pt x="1183" y="687"/>
                    <a:pt x="1130" y="687"/>
                  </a:cubicBezTo>
                  <a:cubicBezTo>
                    <a:pt x="1102" y="687"/>
                    <a:pt x="1073" y="696"/>
                    <a:pt x="1049" y="717"/>
                  </a:cubicBezTo>
                  <a:lnTo>
                    <a:pt x="76" y="1560"/>
                  </a:lnTo>
                  <a:cubicBezTo>
                    <a:pt x="0" y="1625"/>
                    <a:pt x="32" y="1750"/>
                    <a:pt x="130" y="1773"/>
                  </a:cubicBezTo>
                  <a:lnTo>
                    <a:pt x="1389" y="2045"/>
                  </a:lnTo>
                  <a:cubicBezTo>
                    <a:pt x="1398" y="2047"/>
                    <a:pt x="1407" y="2048"/>
                    <a:pt x="1416" y="2048"/>
                  </a:cubicBezTo>
                  <a:cubicBezTo>
                    <a:pt x="1493" y="2048"/>
                    <a:pt x="1555" y="1975"/>
                    <a:pt x="1534" y="1894"/>
                  </a:cubicBezTo>
                  <a:lnTo>
                    <a:pt x="1450" y="1561"/>
                  </a:lnTo>
                  <a:cubicBezTo>
                    <a:pt x="2351" y="1318"/>
                    <a:pt x="3214" y="950"/>
                    <a:pt x="4013" y="466"/>
                  </a:cubicBezTo>
                  <a:cubicBezTo>
                    <a:pt x="4132" y="392"/>
                    <a:pt x="4167" y="235"/>
                    <a:pt x="4090" y="119"/>
                  </a:cubicBezTo>
                  <a:cubicBezTo>
                    <a:pt x="4039" y="42"/>
                    <a:pt x="3956" y="0"/>
                    <a:pt x="387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28;p62"/>
            <p:cNvSpPr/>
            <p:nvPr/>
          </p:nvSpPr>
          <p:spPr>
            <a:xfrm>
              <a:off x="7201150" y="4302925"/>
              <a:ext cx="51100" cy="46100"/>
            </a:xfrm>
            <a:custGeom>
              <a:avLst/>
              <a:gdLst/>
              <a:ahLst/>
              <a:cxnLst/>
              <a:rect l="l" t="t" r="r" b="b"/>
              <a:pathLst>
                <a:path w="2044" h="1844" extrusionOk="0">
                  <a:moveTo>
                    <a:pt x="1760" y="1"/>
                  </a:moveTo>
                  <a:cubicBezTo>
                    <a:pt x="1689" y="1"/>
                    <a:pt x="1619" y="31"/>
                    <a:pt x="1568" y="88"/>
                  </a:cubicBezTo>
                  <a:cubicBezTo>
                    <a:pt x="1456" y="215"/>
                    <a:pt x="1341" y="338"/>
                    <a:pt x="1221" y="458"/>
                  </a:cubicBezTo>
                  <a:cubicBezTo>
                    <a:pt x="885" y="793"/>
                    <a:pt x="524" y="1102"/>
                    <a:pt x="140" y="1380"/>
                  </a:cubicBezTo>
                  <a:cubicBezTo>
                    <a:pt x="29" y="1460"/>
                    <a:pt x="1" y="1612"/>
                    <a:pt x="74" y="1728"/>
                  </a:cubicBezTo>
                  <a:cubicBezTo>
                    <a:pt x="124" y="1803"/>
                    <a:pt x="205" y="1844"/>
                    <a:pt x="288" y="1844"/>
                  </a:cubicBezTo>
                  <a:cubicBezTo>
                    <a:pt x="339" y="1844"/>
                    <a:pt x="391" y="1828"/>
                    <a:pt x="436" y="1797"/>
                  </a:cubicBezTo>
                  <a:cubicBezTo>
                    <a:pt x="843" y="1500"/>
                    <a:pt x="1226" y="1174"/>
                    <a:pt x="1581" y="820"/>
                  </a:cubicBezTo>
                  <a:cubicBezTo>
                    <a:pt x="1711" y="690"/>
                    <a:pt x="1834" y="557"/>
                    <a:pt x="1954" y="421"/>
                  </a:cubicBezTo>
                  <a:cubicBezTo>
                    <a:pt x="2044" y="315"/>
                    <a:pt x="2033" y="155"/>
                    <a:pt x="1927" y="64"/>
                  </a:cubicBezTo>
                  <a:cubicBezTo>
                    <a:pt x="1879" y="22"/>
                    <a:pt x="1819" y="1"/>
                    <a:pt x="17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29;p62"/>
            <p:cNvSpPr/>
            <p:nvPr/>
          </p:nvSpPr>
          <p:spPr>
            <a:xfrm>
              <a:off x="7282950" y="4203000"/>
              <a:ext cx="22950" cy="40225"/>
            </a:xfrm>
            <a:custGeom>
              <a:avLst/>
              <a:gdLst/>
              <a:ahLst/>
              <a:cxnLst/>
              <a:rect l="l" t="t" r="r" b="b"/>
              <a:pathLst>
                <a:path w="918" h="1609" extrusionOk="0">
                  <a:moveTo>
                    <a:pt x="642" y="0"/>
                  </a:moveTo>
                  <a:cubicBezTo>
                    <a:pt x="531" y="0"/>
                    <a:pt x="426" y="74"/>
                    <a:pt x="396" y="189"/>
                  </a:cubicBezTo>
                  <a:cubicBezTo>
                    <a:pt x="301" y="543"/>
                    <a:pt x="187" y="889"/>
                    <a:pt x="53" y="1228"/>
                  </a:cubicBezTo>
                  <a:cubicBezTo>
                    <a:pt x="0" y="1360"/>
                    <a:pt x="58" y="1509"/>
                    <a:pt x="184" y="1571"/>
                  </a:cubicBezTo>
                  <a:lnTo>
                    <a:pt x="218" y="1587"/>
                  </a:lnTo>
                  <a:cubicBezTo>
                    <a:pt x="248" y="1602"/>
                    <a:pt x="280" y="1608"/>
                    <a:pt x="311" y="1608"/>
                  </a:cubicBezTo>
                  <a:cubicBezTo>
                    <a:pt x="392" y="1608"/>
                    <a:pt x="469" y="1561"/>
                    <a:pt x="501" y="1480"/>
                  </a:cubicBezTo>
                  <a:cubicBezTo>
                    <a:pt x="653" y="1107"/>
                    <a:pt x="780" y="724"/>
                    <a:pt x="886" y="333"/>
                  </a:cubicBezTo>
                  <a:cubicBezTo>
                    <a:pt x="918" y="210"/>
                    <a:pt x="862" y="74"/>
                    <a:pt x="746" y="22"/>
                  </a:cubicBezTo>
                  <a:cubicBezTo>
                    <a:pt x="712" y="7"/>
                    <a:pt x="677" y="0"/>
                    <a:pt x="64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30;p62"/>
            <p:cNvSpPr/>
            <p:nvPr/>
          </p:nvSpPr>
          <p:spPr>
            <a:xfrm>
              <a:off x="7252000" y="4250300"/>
              <a:ext cx="36300" cy="48175"/>
            </a:xfrm>
            <a:custGeom>
              <a:avLst/>
              <a:gdLst/>
              <a:ahLst/>
              <a:cxnLst/>
              <a:rect l="l" t="t" r="r" b="b"/>
              <a:pathLst>
                <a:path w="1452" h="1927" extrusionOk="0">
                  <a:moveTo>
                    <a:pt x="1159" y="1"/>
                  </a:moveTo>
                  <a:cubicBezTo>
                    <a:pt x="1064" y="1"/>
                    <a:pt x="974" y="53"/>
                    <a:pt x="931" y="143"/>
                  </a:cubicBezTo>
                  <a:cubicBezTo>
                    <a:pt x="689" y="625"/>
                    <a:pt x="405" y="1085"/>
                    <a:pt x="85" y="1519"/>
                  </a:cubicBezTo>
                  <a:cubicBezTo>
                    <a:pt x="0" y="1631"/>
                    <a:pt x="21" y="1790"/>
                    <a:pt x="135" y="1874"/>
                  </a:cubicBezTo>
                  <a:cubicBezTo>
                    <a:pt x="181" y="1909"/>
                    <a:pt x="235" y="1926"/>
                    <a:pt x="289" y="1926"/>
                  </a:cubicBezTo>
                  <a:cubicBezTo>
                    <a:pt x="366" y="1926"/>
                    <a:pt x="441" y="1892"/>
                    <a:pt x="492" y="1826"/>
                  </a:cubicBezTo>
                  <a:cubicBezTo>
                    <a:pt x="831" y="1367"/>
                    <a:pt x="1132" y="878"/>
                    <a:pt x="1389" y="368"/>
                  </a:cubicBezTo>
                  <a:cubicBezTo>
                    <a:pt x="1451" y="241"/>
                    <a:pt x="1398" y="87"/>
                    <a:pt x="1270" y="26"/>
                  </a:cubicBezTo>
                  <a:cubicBezTo>
                    <a:pt x="1234" y="9"/>
                    <a:pt x="1196" y="1"/>
                    <a:pt x="115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2 Rectángulo"/>
          <p:cNvSpPr/>
          <p:nvPr/>
        </p:nvSpPr>
        <p:spPr>
          <a:xfrm>
            <a:off x="1907704" y="1781170"/>
            <a:ext cx="7131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Siempre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se enviará el </a:t>
            </a:r>
            <a:r>
              <a:rPr lang="es-E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último valor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que exista en las </a:t>
            </a:r>
            <a:r>
              <a:rPr lang="es-E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bases de datos corporativas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 en el momento de la extracción del fichero, aunque durante el tiempo transcurrido desde la última comunicación se hubiesen producido variaciones sobre el mismo dato.</a:t>
            </a:r>
          </a:p>
        </p:txBody>
      </p:sp>
    </p:spTree>
    <p:extLst>
      <p:ext uri="{BB962C8B-B14F-4D97-AF65-F5344CB8AC3E}">
        <p14:creationId xmlns:p14="http://schemas.microsoft.com/office/powerpoint/2010/main" val="36362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>
            <a:extLst>
              <a:ext uri="{FF2B5EF4-FFF2-40B4-BE49-F238E27FC236}">
                <a16:creationId xmlns="" xmlns:a16="http://schemas.microsoft.com/office/drawing/2014/main" id="{29690A2A-1F98-488E-B9AF-ED0F91A0A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16" y="4876006"/>
            <a:ext cx="1073177" cy="189948"/>
          </a:xfrm>
          <a:prstGeom prst="rect">
            <a:avLst/>
          </a:prstGeom>
        </p:spPr>
      </p:pic>
      <p:pic>
        <p:nvPicPr>
          <p:cNvPr id="12" name="13 Imagen">
            <a:extLst>
              <a:ext uri="{FF2B5EF4-FFF2-40B4-BE49-F238E27FC236}">
                <a16:creationId xmlns="" xmlns:a16="http://schemas.microsoft.com/office/drawing/2014/main" id="{7F7F8E9B-FB0A-4F11-90F1-633034EC5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59" y="4841399"/>
            <a:ext cx="609700" cy="228159"/>
          </a:xfrm>
          <a:prstGeom prst="rect">
            <a:avLst/>
          </a:prstGeom>
        </p:spPr>
      </p:pic>
      <p:sp>
        <p:nvSpPr>
          <p:cNvPr id="13" name="Google Shape;2281;p33"/>
          <p:cNvSpPr txBox="1">
            <a:spLocks/>
          </p:cNvSpPr>
          <p:nvPr/>
        </p:nvSpPr>
        <p:spPr>
          <a:xfrm>
            <a:off x="683568" y="1491630"/>
            <a:ext cx="7848872" cy="2563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cs typeface="Segoe UI Semibold" panose="020B0702040204020203" pitchFamily="34" charset="0"/>
              </a:rPr>
              <a:t>01 </a:t>
            </a:r>
            <a:r>
              <a:rPr lang="es-ES" dirty="0">
                <a:cs typeface="Segoe UI Semibold" panose="020B0702040204020203" pitchFamily="34" charset="0"/>
              </a:rPr>
              <a:t>Fichero INSS EMPRESAS (FIE)</a:t>
            </a:r>
            <a:br>
              <a:rPr lang="es-ES" dirty="0">
                <a:cs typeface="Segoe UI Semibold" panose="020B0702040204020203" pitchFamily="34" charset="0"/>
              </a:rPr>
            </a:br>
            <a:r>
              <a:rPr lang="es-ES" dirty="0">
                <a:cs typeface="Segoe UI Semibold" panose="020B0702040204020203" pitchFamily="34" charset="0"/>
              </a:rPr>
              <a:t/>
            </a:r>
            <a:br>
              <a:rPr lang="es-ES" dirty="0">
                <a:cs typeface="Segoe UI Semibold" panose="020B0702040204020203" pitchFamily="34" charset="0"/>
              </a:rPr>
            </a:br>
            <a:endParaRPr lang="es-ES" dirty="0">
              <a:cs typeface="Segoe UI Semibold" panose="020B0702040204020203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905846" y="473199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9F36C6-663C-4AA7-8BDB-F70453BAA58B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53" name="Picture 1" descr="cid:image001.jpg@01D59FA0.3AE249F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8" y="2355726"/>
            <a:ext cx="3679123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ángulo 12"/>
          <p:cNvSpPr/>
          <p:nvPr/>
        </p:nvSpPr>
        <p:spPr>
          <a:xfrm>
            <a:off x="0" y="1101973"/>
            <a:ext cx="9144000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s-ES" sz="2400" b="1" dirty="0" smtClean="0">
                <a:solidFill>
                  <a:schemeClr val="accent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DESCARGA EN SILTRA </a:t>
            </a:r>
            <a:endParaRPr lang="es-ES" sz="2400" b="1" dirty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400242" y="1779662"/>
            <a:ext cx="3698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 ejecutar </a:t>
            </a:r>
            <a:r>
              <a:rPr lang="es-E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SILTRA, aparece esta pantalla:</a:t>
            </a:r>
            <a:endParaRPr lang="es-E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7" name="Picture 1" descr="cid:image002.jpg@01D59FA0.3AE249F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37" y="2337407"/>
            <a:ext cx="3707873" cy="18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4283968" y="3147814"/>
            <a:ext cx="57606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0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692</Words>
  <Application>Microsoft Office PowerPoint</Application>
  <PresentationFormat>Presentación en pantalla (16:9)</PresentationFormat>
  <Paragraphs>131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Tema de Office</vt:lpstr>
      <vt:lpstr>Hoja de cálculo</vt:lpstr>
      <vt:lpstr>Acrobat Document</vt:lpstr>
      <vt:lpstr>Presentación de PowerPoint</vt:lpstr>
      <vt:lpstr>Presentación de PowerPoint</vt:lpstr>
      <vt:lpstr>01 Fichero INSS EMPRESAS (FIE) </vt:lpstr>
      <vt:lpstr>01 Fichero INSS EMPRESAS (FIE) </vt:lpstr>
      <vt:lpstr>01 Fichero INSS EMPRESAS (FIE)  </vt:lpstr>
      <vt:lpstr>01 Fichero INSS EMPRESAS (FIE) </vt:lpstr>
      <vt:lpstr>01 Fichero INSS EMPRESAS (FIE) </vt:lpstr>
      <vt:lpstr>01 Fichero INSS EMPRESAS (FIE)  </vt:lpstr>
      <vt:lpstr>01 Fichero INSS EMPRESAS (FIE)  </vt:lpstr>
      <vt:lpstr>01 Fichero INSS EMPRESAS (FIE)  </vt:lpstr>
      <vt:lpstr>01 Fichero INSS EMPRESAS (FIE)  </vt:lpstr>
      <vt:lpstr>02 SERVICIO FIER</vt:lpstr>
      <vt:lpstr>02 SERVICIO FIER</vt:lpstr>
      <vt:lpstr>02 SERVICIO FIER</vt:lpstr>
      <vt:lpstr>02 SERVICIO FIER</vt:lpstr>
      <vt:lpstr>02 SERVICIO FIER</vt:lpstr>
      <vt:lpstr>02 SERVICIO FIER</vt:lpstr>
      <vt:lpstr>02 SERVICIO FIER</vt:lpstr>
      <vt:lpstr>02 SERVICIO FIER</vt:lpstr>
      <vt:lpstr>03 TUSS REPRESENTANTES    </vt:lpstr>
      <vt:lpstr>03 TUSS REPRESENTANTES </vt:lpstr>
      <vt:lpstr>03 TUSS REPRESENTANTES </vt:lpstr>
      <vt:lpstr>03 TUSS REPRESENTANTES </vt:lpstr>
      <vt:lpstr>03 TUSS REPRESENTANTES </vt:lpstr>
      <vt:lpstr>03 TUSS REPRESENTANTES </vt:lpstr>
      <vt:lpstr>04 EQUIPO INSS    </vt:lpstr>
      <vt:lpstr>04 EQUIPO INSS  </vt:lpstr>
    </vt:vector>
  </TitlesOfParts>
  <Company>GISS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 SÁNCHEZ ROMERO</dc:creator>
  <cp:lastModifiedBy>GISS</cp:lastModifiedBy>
  <cp:revision>67</cp:revision>
  <dcterms:created xsi:type="dcterms:W3CDTF">2020-12-09T10:56:33Z</dcterms:created>
  <dcterms:modified xsi:type="dcterms:W3CDTF">2021-06-14T12:35:10Z</dcterms:modified>
</cp:coreProperties>
</file>